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59" r:id="rId4"/>
    <p:sldId id="260" r:id="rId5"/>
    <p:sldId id="261" r:id="rId6"/>
    <p:sldId id="258" r:id="rId7"/>
    <p:sldId id="263" r:id="rId8"/>
    <p:sldId id="264" r:id="rId9"/>
    <p:sldId id="265" r:id="rId10"/>
    <p:sldId id="266" r:id="rId11"/>
    <p:sldId id="262" r:id="rId12"/>
    <p:sldId id="268" r:id="rId13"/>
    <p:sldId id="269" r:id="rId14"/>
    <p:sldId id="270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1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3CE799-8A23-45A0-8640-FFD7759AEC0A}">
          <p14:sldIdLst>
            <p14:sldId id="257"/>
            <p14:sldId id="272"/>
            <p14:sldId id="259"/>
            <p14:sldId id="260"/>
          </p14:sldIdLst>
        </p14:section>
        <p14:section name="ECP 1" id="{20357A60-FF9B-4A74-B520-AB3926063A9F}">
          <p14:sldIdLst>
            <p14:sldId id="261"/>
            <p14:sldId id="258"/>
            <p14:sldId id="263"/>
            <p14:sldId id="264"/>
            <p14:sldId id="265"/>
            <p14:sldId id="266"/>
            <p14:sldId id="262"/>
            <p14:sldId id="268"/>
            <p14:sldId id="269"/>
            <p14:sldId id="270"/>
            <p14:sldId id="273"/>
            <p14:sldId id="274"/>
            <p14:sldId id="275"/>
            <p14:sldId id="276"/>
            <p14:sldId id="277"/>
            <p14:sldId id="278"/>
            <p14:sldId id="279"/>
            <p14:sldId id="281"/>
            <p14:sldId id="280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</p14:sldIdLst>
        </p14:section>
        <p14:section name="ECP 1 Off" id="{31EBBC22-3530-4055-907F-7DE88B082FA8}">
          <p14:sldIdLst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0D0"/>
    <a:srgbClr val="D6D8D4"/>
    <a:srgbClr val="D5D5D5"/>
    <a:srgbClr val="E2E5E1"/>
    <a:srgbClr val="B1B3A9"/>
    <a:srgbClr val="B9B8B1"/>
    <a:srgbClr val="B7B5B3"/>
    <a:srgbClr val="BAB3B7"/>
    <a:srgbClr val="B2B4AA"/>
    <a:srgbClr val="C0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7" d="100"/>
          <a:sy n="87" d="100"/>
        </p:scale>
        <p:origin x="84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8CDC4-B38A-42CC-9DAB-15FF8832A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211149-DB4E-4BCD-B4DB-9EFD70370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BF11C-71ED-4CBA-B8DA-93E6C5A22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958CB-8F95-449C-9781-B753C72B0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82F1E-01F8-4EF2-9CBC-1F00F1512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34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6ADD2-9C6D-4C31-A43F-DCD114686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61D95-992A-4CD4-B6A3-2928A9A3F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36544-789B-483A-8D8D-354CCFF9D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6EE5C-7D1D-4195-B693-3F5ADE439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54296-746B-4F87-BF21-9E1514A97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000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84BB8-DEB9-4D1C-B8C6-2E13EDAA9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54A896-19D4-4211-9334-FCFB039A3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F8767-C941-4AEB-B14A-A8A8F0FBC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F2C03-1593-4CE3-82E1-9C21C852B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C1304-5D82-42AC-93E5-14549FBBB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495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DCF9F-919F-47E7-BE79-97EC75EF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A8DE9-8F7A-4D7B-BE6C-128535D22F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03720-7B2E-4E18-AF0A-AAA5E0C1E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63424-6D12-4475-80C3-196349B00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ED696-3705-4A78-9460-2825042C9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92F0BC-E4B3-435F-BA4D-33D2F9B86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69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6FC1F-9B2B-4113-8CE7-FC5554AFB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9EF1D0-2845-40A8-916F-0268FA4AB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CD99E-1D49-4C30-A1AD-7B8F05924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D39305-DF8C-4865-A1B6-1D2DF80279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DDE827-83D4-4C68-A6E2-D14858866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9624D5-D3B7-446C-934F-7AD1694B0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1057FC-CF75-4A0A-AB13-19F412E12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31AB12-AEDF-47F4-8288-B9DF2CE1F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796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66480-ABB5-4307-B2F2-3BEC96CD7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E2ABA7-79E4-4124-B328-5DB017BED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C4427-772A-4626-937E-25E9FAB3D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CC96CB-6ADC-4AE5-8950-1CA0EFAD3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196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BADF42-79B5-4AF3-BCE2-78278BA08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4DC13E-E714-4E56-8D53-1C61332E0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56935-3B49-4198-9A31-3B95C0D3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924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9D91C-866E-42EA-8646-98F759533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755E3-10E6-41A8-AEBD-83982B3F4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EAF24-AC11-4662-9CE7-6805CAB09B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CFE27-A6DB-43B7-AF06-04BABF3B9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372157-A310-465C-82C6-CE293F83E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1A241-CF73-4122-8FD4-99D325490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17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6ABF1-AC39-4B0A-8DCE-1BFF55352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D025B0-8F2A-4676-8E63-E35B903FD5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CB17D-412B-44C0-95DE-4DDA12DB6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AC912-8F74-4FFD-826C-8D1918C7E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19018-CDD3-41E9-9943-66439313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172000-41AD-4B14-B6D2-DD2B41F7D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174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CC68-EB4C-4381-A9E8-3D62071B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6BACF-F1DF-4272-A20B-54448A62C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C1276-1701-4C14-9FC9-5D325BF2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A5277-C075-43C1-B663-F7EE19E1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3A1D2-D7AC-43C2-8519-0D1D2682C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52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D45151-D3C4-4E11-935D-4D01A61435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03AAA9-B432-41D3-B9C9-4E47A30083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294A4-7DA1-417A-8A29-F44521467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1E7EF-518C-442B-9BBD-B3B90330E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B1D1F-8618-4F20-851D-15049EEAC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06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287E2C-5F2A-4D26-A54F-8AC3E585A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D1D00-24E1-4537-996E-A73054A86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72229-96E2-4A3F-8210-1791A2C6D4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A1D62-3F9F-4ACC-B407-AB50D6CB7707}" type="datetimeFigureOut">
              <a:rPr lang="en-GB" smtClean="0"/>
              <a:t>11/01/2019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59744-5AAF-4016-B86B-E37F885891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E3705-B4C3-4C82-BB3B-BC800B2DB3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2778C-597D-4F82-8075-44E8F06BA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499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7CACAE7-21A6-4C9F-A30C-7F36FF990EE2}"/>
              </a:ext>
            </a:extLst>
          </p:cNvPr>
          <p:cNvSpPr>
            <a:spLocks noChangeAspect="1"/>
          </p:cNvSpPr>
          <p:nvPr/>
        </p:nvSpPr>
        <p:spPr>
          <a:xfrm>
            <a:off x="5839818" y="356804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728F1DE-CFF8-42E6-B782-4800773B029C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9FDB81-F192-4419-ACAF-F94BB21E62AD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376" y="5825131"/>
            <a:ext cx="5343779" cy="1203498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5343778"/>
              <a:gd name="connsiteY0" fmla="*/ 24947 h 1203499"/>
              <a:gd name="connsiteX1" fmla="*/ 1755844 w 5343778"/>
              <a:gd name="connsiteY1" fmla="*/ 27196 h 1203499"/>
              <a:gd name="connsiteX2" fmla="*/ 1455223 w 5343778"/>
              <a:gd name="connsiteY2" fmla="*/ 27222 h 1203499"/>
              <a:gd name="connsiteX3" fmla="*/ 0 w 5343778"/>
              <a:gd name="connsiteY3" fmla="*/ 1203499 h 1203499"/>
              <a:gd name="connsiteX4" fmla="*/ 5343778 w 5343778"/>
              <a:gd name="connsiteY4" fmla="*/ 1203045 h 1203499"/>
              <a:gd name="connsiteX5" fmla="*/ 4361910 w 5343778"/>
              <a:gd name="connsiteY5" fmla="*/ 0 h 1203499"/>
              <a:gd name="connsiteX6" fmla="*/ 1758621 w 5343778"/>
              <a:gd name="connsiteY6" fmla="*/ 24947 h 120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203499">
                <a:moveTo>
                  <a:pt x="1758621" y="24947"/>
                </a:moveTo>
                <a:lnTo>
                  <a:pt x="1755844" y="27196"/>
                </a:lnTo>
                <a:lnTo>
                  <a:pt x="1455223" y="27222"/>
                </a:lnTo>
                <a:lnTo>
                  <a:pt x="0" y="1203499"/>
                </a:lnTo>
                <a:lnTo>
                  <a:pt x="5343778" y="1203045"/>
                </a:lnTo>
                <a:lnTo>
                  <a:pt x="4361910" y="0"/>
                </a:lnTo>
                <a:lnTo>
                  <a:pt x="1758621" y="24947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5884AD8-9596-42CA-9807-79316ED8E71A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5832515"/>
            <a:ext cx="974629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  <a:gd name="connsiteX0" fmla="*/ 0 w 972795"/>
              <a:gd name="connsiteY0" fmla="*/ 34193 h 1238097"/>
              <a:gd name="connsiteX1" fmla="*/ 39962 w 972795"/>
              <a:gd name="connsiteY1" fmla="*/ 0 h 1238097"/>
              <a:gd name="connsiteX2" fmla="*/ 967399 w 972795"/>
              <a:gd name="connsiteY2" fmla="*/ 1123101 h 1238097"/>
              <a:gd name="connsiteX3" fmla="*/ 972795 w 972795"/>
              <a:gd name="connsiteY3" fmla="*/ 1238097 h 1238097"/>
              <a:gd name="connsiteX4" fmla="*/ 0 w 972795"/>
              <a:gd name="connsiteY4" fmla="*/ 34193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95" h="1238097">
                <a:moveTo>
                  <a:pt x="0" y="34193"/>
                </a:moveTo>
                <a:lnTo>
                  <a:pt x="39962" y="0"/>
                </a:lnTo>
                <a:lnTo>
                  <a:pt x="967399" y="1123101"/>
                </a:lnTo>
                <a:lnTo>
                  <a:pt x="972795" y="1238097"/>
                </a:lnTo>
                <a:lnTo>
                  <a:pt x="0" y="34193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3D3F6B5-09E4-4479-9B5E-228441300919}"/>
              </a:ext>
            </a:extLst>
          </p:cNvPr>
          <p:cNvSpPr/>
          <p:nvPr/>
        </p:nvSpPr>
        <p:spPr>
          <a:xfrm>
            <a:off x="5607423" y="4678587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E6429F-B731-4281-8918-F4B2EBACACD3}"/>
              </a:ext>
            </a:extLst>
          </p:cNvPr>
          <p:cNvSpPr/>
          <p:nvPr/>
        </p:nvSpPr>
        <p:spPr>
          <a:xfrm>
            <a:off x="7153832" y="5701553"/>
            <a:ext cx="287767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87C03B9-859E-405C-86F0-93B605423ECF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E4B3229-CFCF-4FB9-B780-6D49C0D9BF92}"/>
              </a:ext>
            </a:extLst>
          </p:cNvPr>
          <p:cNvSpPr>
            <a:spLocks noChangeAspect="1"/>
          </p:cNvSpPr>
          <p:nvPr/>
        </p:nvSpPr>
        <p:spPr>
          <a:xfrm>
            <a:off x="5839818" y="356804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4564DA-9D70-41F6-8830-90FE53FB7E61}"/>
              </a:ext>
            </a:extLst>
          </p:cNvPr>
          <p:cNvSpPr txBox="1"/>
          <p:nvPr/>
        </p:nvSpPr>
        <p:spPr>
          <a:xfrm>
            <a:off x="5836260" y="4886787"/>
            <a:ext cx="1805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pc="30" dirty="0">
                <a:solidFill>
                  <a:srgbClr val="686D6B"/>
                </a:solidFill>
                <a:latin typeface="Channel 4 Chadwick Medium" panose="00000600000000000000" pitchFamily="50" charset="0"/>
              </a:rPr>
              <a:t>Today 4.00pm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AB4357-1CA6-428A-9431-D0963D4856DD}"/>
              </a:ext>
            </a:extLst>
          </p:cNvPr>
          <p:cNvSpPr txBox="1"/>
          <p:nvPr/>
        </p:nvSpPr>
        <p:spPr>
          <a:xfrm>
            <a:off x="5830651" y="5107078"/>
            <a:ext cx="2627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spc="-110" dirty="0">
                <a:solidFill>
                  <a:srgbClr val="212626"/>
                </a:solidFill>
                <a:latin typeface="Channel 4 Horseferry Medium" panose="00000600000000000000" pitchFamily="2" charset="0"/>
              </a:rPr>
              <a:t>Trending Live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A5B8EAF-B231-4B48-AF31-17DA9409FC07}"/>
              </a:ext>
            </a:extLst>
          </p:cNvPr>
          <p:cNvGrpSpPr>
            <a:grpSpLocks noChangeAspect="1"/>
          </p:cNvGrpSpPr>
          <p:nvPr/>
        </p:nvGrpSpPr>
        <p:grpSpPr>
          <a:xfrm>
            <a:off x="5977381" y="3863247"/>
            <a:ext cx="855273" cy="540000"/>
            <a:chOff x="4300578" y="954000"/>
            <a:chExt cx="7840000" cy="4950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DB4AA7C-9253-48E2-9B24-8A64F9935913}"/>
                </a:ext>
              </a:extLst>
            </p:cNvPr>
            <p:cNvSpPr/>
            <p:nvPr/>
          </p:nvSpPr>
          <p:spPr>
            <a:xfrm>
              <a:off x="4300578" y="3868112"/>
              <a:ext cx="1976684" cy="3978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3A1C682-D7A8-46A9-B68F-F4463114BA19}"/>
                </a:ext>
              </a:extLst>
            </p:cNvPr>
            <p:cNvSpPr/>
            <p:nvPr/>
          </p:nvSpPr>
          <p:spPr>
            <a:xfrm>
              <a:off x="7199049" y="3868112"/>
              <a:ext cx="692372" cy="3978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43CA3E1-6475-47B8-B9E7-798E71E9EDF3}"/>
                </a:ext>
              </a:extLst>
            </p:cNvPr>
            <p:cNvSpPr/>
            <p:nvPr/>
          </p:nvSpPr>
          <p:spPr>
            <a:xfrm>
              <a:off x="5880413" y="4529701"/>
              <a:ext cx="396849" cy="13742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2D9585-90DD-4190-B88F-2C5469BA957E}"/>
                </a:ext>
              </a:extLst>
            </p:cNvPr>
            <p:cNvSpPr/>
            <p:nvPr/>
          </p:nvSpPr>
          <p:spPr>
            <a:xfrm>
              <a:off x="5221096" y="5506107"/>
              <a:ext cx="396849" cy="3978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846094D-34FC-4712-BCB0-5F8F87AD34A1}"/>
                </a:ext>
              </a:extLst>
            </p:cNvPr>
            <p:cNvSpPr/>
            <p:nvPr/>
          </p:nvSpPr>
          <p:spPr>
            <a:xfrm>
              <a:off x="6539731" y="5506107"/>
              <a:ext cx="1004158" cy="3978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8F6595B-AF07-4BC4-8F8B-BDA8297A665C}"/>
                </a:ext>
              </a:extLst>
            </p:cNvPr>
            <p:cNvSpPr/>
            <p:nvPr/>
          </p:nvSpPr>
          <p:spPr>
            <a:xfrm>
              <a:off x="6539732" y="954000"/>
              <a:ext cx="369256" cy="703635"/>
            </a:xfrm>
            <a:custGeom>
              <a:avLst/>
              <a:gdLst>
                <a:gd name="connsiteX0" fmla="*/ 85033 w 509153"/>
                <a:gd name="connsiteY0" fmla="*/ 0 h 970215"/>
                <a:gd name="connsiteX1" fmla="*/ 509153 w 509153"/>
                <a:gd name="connsiteY1" fmla="*/ 341355 h 970215"/>
                <a:gd name="connsiteX2" fmla="*/ 0 w 509153"/>
                <a:gd name="connsiteY2" fmla="*/ 970215 h 970215"/>
                <a:gd name="connsiteX3" fmla="*/ 0 w 509153"/>
                <a:gd name="connsiteY3" fmla="*/ 105025 h 97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153" h="970215">
                  <a:moveTo>
                    <a:pt x="85033" y="0"/>
                  </a:moveTo>
                  <a:lnTo>
                    <a:pt x="509153" y="341355"/>
                  </a:lnTo>
                  <a:lnTo>
                    <a:pt x="0" y="970215"/>
                  </a:lnTo>
                  <a:lnTo>
                    <a:pt x="0" y="1050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BBD70BB-15A5-4E13-AEE9-909105ABE49C}"/>
                </a:ext>
              </a:extLst>
            </p:cNvPr>
            <p:cNvSpPr/>
            <p:nvPr/>
          </p:nvSpPr>
          <p:spPr>
            <a:xfrm>
              <a:off x="6539731" y="4529701"/>
              <a:ext cx="396849" cy="717776"/>
            </a:xfrm>
            <a:custGeom>
              <a:avLst/>
              <a:gdLst>
                <a:gd name="connsiteX0" fmla="*/ 0 w 396849"/>
                <a:gd name="connsiteY0" fmla="*/ 0 h 717776"/>
                <a:gd name="connsiteX1" fmla="*/ 396849 w 396849"/>
                <a:gd name="connsiteY1" fmla="*/ 0 h 717776"/>
                <a:gd name="connsiteX2" fmla="*/ 396849 w 396849"/>
                <a:gd name="connsiteY2" fmla="*/ 717776 h 717776"/>
                <a:gd name="connsiteX3" fmla="*/ 0 w 396849"/>
                <a:gd name="connsiteY3" fmla="*/ 717776 h 71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6849" h="717776">
                  <a:moveTo>
                    <a:pt x="0" y="0"/>
                  </a:moveTo>
                  <a:lnTo>
                    <a:pt x="396849" y="0"/>
                  </a:lnTo>
                  <a:lnTo>
                    <a:pt x="396849" y="717776"/>
                  </a:lnTo>
                  <a:lnTo>
                    <a:pt x="0" y="7177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D076150-3C35-4BAD-8582-9A791A2244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81625" y="2212631"/>
              <a:ext cx="1136320" cy="1391786"/>
            </a:xfrm>
            <a:custGeom>
              <a:avLst/>
              <a:gdLst>
                <a:gd name="connsiteX0" fmla="*/ 1112983 w 1136320"/>
                <a:gd name="connsiteY0" fmla="*/ 0 h 1391786"/>
                <a:gd name="connsiteX1" fmla="*/ 1136320 w 1136320"/>
                <a:gd name="connsiteY1" fmla="*/ 23337 h 1391786"/>
                <a:gd name="connsiteX2" fmla="*/ 1136284 w 1136320"/>
                <a:gd name="connsiteY2" fmla="*/ 23425 h 1391786"/>
                <a:gd name="connsiteX3" fmla="*/ 1136320 w 1136320"/>
                <a:gd name="connsiteY3" fmla="*/ 23432 h 1391786"/>
                <a:gd name="connsiteX4" fmla="*/ 1136320 w 1136320"/>
                <a:gd name="connsiteY4" fmla="*/ 571950 h 1391786"/>
                <a:gd name="connsiteX5" fmla="*/ 1135407 w 1136320"/>
                <a:gd name="connsiteY5" fmla="*/ 572095 h 1391786"/>
                <a:gd name="connsiteX6" fmla="*/ 1136320 w 1136320"/>
                <a:gd name="connsiteY6" fmla="*/ 574301 h 1391786"/>
                <a:gd name="connsiteX7" fmla="*/ 1129880 w 1136320"/>
                <a:gd name="connsiteY7" fmla="*/ 589850 h 1391786"/>
                <a:gd name="connsiteX8" fmla="*/ 1130603 w 1136320"/>
                <a:gd name="connsiteY8" fmla="*/ 590576 h 1391786"/>
                <a:gd name="connsiteX9" fmla="*/ 486110 w 1136320"/>
                <a:gd name="connsiteY9" fmla="*/ 1386597 h 1391786"/>
                <a:gd name="connsiteX10" fmla="*/ 485793 w 1136320"/>
                <a:gd name="connsiteY10" fmla="*/ 1386017 h 1391786"/>
                <a:gd name="connsiteX11" fmla="*/ 485486 w 1136320"/>
                <a:gd name="connsiteY11" fmla="*/ 1385548 h 1391786"/>
                <a:gd name="connsiteX12" fmla="*/ 470432 w 1136320"/>
                <a:gd name="connsiteY12" fmla="*/ 1391784 h 1391786"/>
                <a:gd name="connsiteX13" fmla="*/ 470181 w 1136320"/>
                <a:gd name="connsiteY13" fmla="*/ 1391680 h 1391786"/>
                <a:gd name="connsiteX14" fmla="*/ 470202 w 1136320"/>
                <a:gd name="connsiteY14" fmla="*/ 1391786 h 1391786"/>
                <a:gd name="connsiteX15" fmla="*/ 21136 w 1136320"/>
                <a:gd name="connsiteY15" fmla="*/ 1391786 h 1391786"/>
                <a:gd name="connsiteX16" fmla="*/ 21078 w 1136320"/>
                <a:gd name="connsiteY16" fmla="*/ 1390849 h 1391786"/>
                <a:gd name="connsiteX17" fmla="*/ 6835 w 1136320"/>
                <a:gd name="connsiteY17" fmla="*/ 1384949 h 1391786"/>
                <a:gd name="connsiteX18" fmla="*/ 0 w 1136320"/>
                <a:gd name="connsiteY18" fmla="*/ 1368447 h 1391786"/>
                <a:gd name="connsiteX19" fmla="*/ 6685 w 1136320"/>
                <a:gd name="connsiteY19" fmla="*/ 1352307 h 1391786"/>
                <a:gd name="connsiteX20" fmla="*/ 6233 w 1136320"/>
                <a:gd name="connsiteY20" fmla="*/ 1351832 h 1391786"/>
                <a:gd name="connsiteX21" fmla="*/ 1092192 w 1136320"/>
                <a:gd name="connsiteY21" fmla="*/ 10551 h 1391786"/>
                <a:gd name="connsiteX22" fmla="*/ 1094560 w 1136320"/>
                <a:gd name="connsiteY22" fmla="*/ 11474 h 1391786"/>
                <a:gd name="connsiteX23" fmla="*/ 1096481 w 1136320"/>
                <a:gd name="connsiteY23" fmla="*/ 6835 h 1391786"/>
                <a:gd name="connsiteX24" fmla="*/ 1112983 w 1136320"/>
                <a:gd name="connsiteY24" fmla="*/ 0 h 139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36320" h="1391786">
                  <a:moveTo>
                    <a:pt x="1112983" y="0"/>
                  </a:moveTo>
                  <a:cubicBezTo>
                    <a:pt x="1125872" y="0"/>
                    <a:pt x="1136320" y="10448"/>
                    <a:pt x="1136320" y="23337"/>
                  </a:cubicBezTo>
                  <a:lnTo>
                    <a:pt x="1136284" y="23425"/>
                  </a:lnTo>
                  <a:lnTo>
                    <a:pt x="1136320" y="23432"/>
                  </a:lnTo>
                  <a:lnTo>
                    <a:pt x="1136320" y="571950"/>
                  </a:lnTo>
                  <a:lnTo>
                    <a:pt x="1135407" y="572095"/>
                  </a:lnTo>
                  <a:lnTo>
                    <a:pt x="1136320" y="574301"/>
                  </a:lnTo>
                  <a:lnTo>
                    <a:pt x="1129880" y="589850"/>
                  </a:lnTo>
                  <a:lnTo>
                    <a:pt x="1130603" y="590576"/>
                  </a:lnTo>
                  <a:lnTo>
                    <a:pt x="486110" y="1386597"/>
                  </a:lnTo>
                  <a:lnTo>
                    <a:pt x="485793" y="1386017"/>
                  </a:lnTo>
                  <a:lnTo>
                    <a:pt x="485486" y="1385548"/>
                  </a:lnTo>
                  <a:lnTo>
                    <a:pt x="470432" y="1391784"/>
                  </a:lnTo>
                  <a:lnTo>
                    <a:pt x="470181" y="1391680"/>
                  </a:lnTo>
                  <a:lnTo>
                    <a:pt x="470202" y="1391786"/>
                  </a:lnTo>
                  <a:lnTo>
                    <a:pt x="21136" y="1391786"/>
                  </a:lnTo>
                  <a:lnTo>
                    <a:pt x="21078" y="1390849"/>
                  </a:lnTo>
                  <a:lnTo>
                    <a:pt x="6835" y="1384949"/>
                  </a:lnTo>
                  <a:cubicBezTo>
                    <a:pt x="2612" y="1380726"/>
                    <a:pt x="0" y="1374892"/>
                    <a:pt x="0" y="1368447"/>
                  </a:cubicBezTo>
                  <a:lnTo>
                    <a:pt x="6685" y="1352307"/>
                  </a:lnTo>
                  <a:lnTo>
                    <a:pt x="6233" y="1351832"/>
                  </a:lnTo>
                  <a:lnTo>
                    <a:pt x="1092192" y="10551"/>
                  </a:lnTo>
                  <a:lnTo>
                    <a:pt x="1094560" y="11474"/>
                  </a:lnTo>
                  <a:lnTo>
                    <a:pt x="1096481" y="6835"/>
                  </a:lnTo>
                  <a:cubicBezTo>
                    <a:pt x="1100705" y="2612"/>
                    <a:pt x="1106539" y="0"/>
                    <a:pt x="1112983" y="0"/>
                  </a:cubicBez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C9FF594-9225-4E51-87BE-4EC788EC04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80288" y="1395682"/>
              <a:ext cx="397099" cy="1882979"/>
            </a:xfrm>
            <a:custGeom>
              <a:avLst/>
              <a:gdLst>
                <a:gd name="connsiteX0" fmla="*/ 373637 w 397099"/>
                <a:gd name="connsiteY0" fmla="*/ 79 h 1882979"/>
                <a:gd name="connsiteX1" fmla="*/ 390139 w 397099"/>
                <a:gd name="connsiteY1" fmla="*/ 6914 h 1882979"/>
                <a:gd name="connsiteX2" fmla="*/ 395600 w 397099"/>
                <a:gd name="connsiteY2" fmla="*/ 20099 h 1882979"/>
                <a:gd name="connsiteX3" fmla="*/ 396974 w 397099"/>
                <a:gd name="connsiteY3" fmla="*/ 19445 h 1882979"/>
                <a:gd name="connsiteX4" fmla="*/ 396974 w 397099"/>
                <a:gd name="connsiteY4" fmla="*/ 23416 h 1882979"/>
                <a:gd name="connsiteX5" fmla="*/ 396974 w 397099"/>
                <a:gd name="connsiteY5" fmla="*/ 1859340 h 1882979"/>
                <a:gd name="connsiteX6" fmla="*/ 397099 w 397099"/>
                <a:gd name="connsiteY6" fmla="*/ 1859642 h 1882979"/>
                <a:gd name="connsiteX7" fmla="*/ 396974 w 397099"/>
                <a:gd name="connsiteY7" fmla="*/ 1859944 h 1882979"/>
                <a:gd name="connsiteX8" fmla="*/ 396974 w 397099"/>
                <a:gd name="connsiteY8" fmla="*/ 1861160 h 1882979"/>
                <a:gd name="connsiteX9" fmla="*/ 396449 w 397099"/>
                <a:gd name="connsiteY9" fmla="*/ 1861212 h 1882979"/>
                <a:gd name="connsiteX10" fmla="*/ 390264 w 397099"/>
                <a:gd name="connsiteY10" fmla="*/ 1876144 h 1882979"/>
                <a:gd name="connsiteX11" fmla="*/ 373947 w 397099"/>
                <a:gd name="connsiteY11" fmla="*/ 1882903 h 1882979"/>
                <a:gd name="connsiteX12" fmla="*/ 373938 w 397099"/>
                <a:gd name="connsiteY12" fmla="*/ 1882979 h 1882979"/>
                <a:gd name="connsiteX13" fmla="*/ 373762 w 397099"/>
                <a:gd name="connsiteY13" fmla="*/ 1882979 h 1882979"/>
                <a:gd name="connsiteX14" fmla="*/ 23658 w 397099"/>
                <a:gd name="connsiteY14" fmla="*/ 1882979 h 1882979"/>
                <a:gd name="connsiteX15" fmla="*/ 20856 w 397099"/>
                <a:gd name="connsiteY15" fmla="*/ 1882979 h 1882979"/>
                <a:gd name="connsiteX16" fmla="*/ 20640 w 397099"/>
                <a:gd name="connsiteY16" fmla="*/ 1881729 h 1882979"/>
                <a:gd name="connsiteX17" fmla="*/ 7156 w 397099"/>
                <a:gd name="connsiteY17" fmla="*/ 1876144 h 1882979"/>
                <a:gd name="connsiteX18" fmla="*/ 391 w 397099"/>
                <a:gd name="connsiteY18" fmla="*/ 1859811 h 1882979"/>
                <a:gd name="connsiteX19" fmla="*/ 125 w 397099"/>
                <a:gd name="connsiteY19" fmla="*/ 1859778 h 1882979"/>
                <a:gd name="connsiteX20" fmla="*/ 125 w 397099"/>
                <a:gd name="connsiteY20" fmla="*/ 458092 h 1882979"/>
                <a:gd name="connsiteX21" fmla="*/ 963 w 397099"/>
                <a:gd name="connsiteY21" fmla="*/ 458124 h 1882979"/>
                <a:gd name="connsiteX22" fmla="*/ 0 w 397099"/>
                <a:gd name="connsiteY22" fmla="*/ 455799 h 1882979"/>
                <a:gd name="connsiteX23" fmla="*/ 6835 w 397099"/>
                <a:gd name="connsiteY23" fmla="*/ 439297 h 1882979"/>
                <a:gd name="connsiteX24" fmla="*/ 8338 w 397099"/>
                <a:gd name="connsiteY24" fmla="*/ 438675 h 1882979"/>
                <a:gd name="connsiteX25" fmla="*/ 356324 w 397099"/>
                <a:gd name="connsiteY25" fmla="*/ 8874 h 1882979"/>
                <a:gd name="connsiteX26" fmla="*/ 357135 w 397099"/>
                <a:gd name="connsiteY26" fmla="*/ 6914 h 1882979"/>
                <a:gd name="connsiteX27" fmla="*/ 358301 w 397099"/>
                <a:gd name="connsiteY27" fmla="*/ 6431 h 1882979"/>
                <a:gd name="connsiteX28" fmla="*/ 360765 w 397099"/>
                <a:gd name="connsiteY28" fmla="*/ 3388 h 1882979"/>
                <a:gd name="connsiteX29" fmla="*/ 373637 w 397099"/>
                <a:gd name="connsiteY29" fmla="*/ 79 h 188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7099" h="1882979">
                  <a:moveTo>
                    <a:pt x="373637" y="79"/>
                  </a:moveTo>
                  <a:cubicBezTo>
                    <a:pt x="380082" y="79"/>
                    <a:pt x="385916" y="2691"/>
                    <a:pt x="390139" y="6914"/>
                  </a:cubicBezTo>
                  <a:lnTo>
                    <a:pt x="395600" y="20099"/>
                  </a:lnTo>
                  <a:lnTo>
                    <a:pt x="396974" y="19445"/>
                  </a:lnTo>
                  <a:lnTo>
                    <a:pt x="396974" y="23416"/>
                  </a:lnTo>
                  <a:lnTo>
                    <a:pt x="396974" y="1859340"/>
                  </a:lnTo>
                  <a:lnTo>
                    <a:pt x="397099" y="1859642"/>
                  </a:lnTo>
                  <a:lnTo>
                    <a:pt x="396974" y="1859944"/>
                  </a:lnTo>
                  <a:lnTo>
                    <a:pt x="396974" y="1861160"/>
                  </a:lnTo>
                  <a:lnTo>
                    <a:pt x="396449" y="1861212"/>
                  </a:lnTo>
                  <a:lnTo>
                    <a:pt x="390264" y="1876144"/>
                  </a:lnTo>
                  <a:lnTo>
                    <a:pt x="373947" y="1882903"/>
                  </a:lnTo>
                  <a:lnTo>
                    <a:pt x="373938" y="1882979"/>
                  </a:lnTo>
                  <a:lnTo>
                    <a:pt x="373762" y="1882979"/>
                  </a:lnTo>
                  <a:lnTo>
                    <a:pt x="23658" y="1882979"/>
                  </a:lnTo>
                  <a:lnTo>
                    <a:pt x="20856" y="1882979"/>
                  </a:lnTo>
                  <a:lnTo>
                    <a:pt x="20640" y="1881729"/>
                  </a:lnTo>
                  <a:lnTo>
                    <a:pt x="7156" y="1876144"/>
                  </a:lnTo>
                  <a:lnTo>
                    <a:pt x="391" y="1859811"/>
                  </a:lnTo>
                  <a:lnTo>
                    <a:pt x="125" y="1859778"/>
                  </a:lnTo>
                  <a:lnTo>
                    <a:pt x="125" y="458092"/>
                  </a:lnTo>
                  <a:lnTo>
                    <a:pt x="963" y="458124"/>
                  </a:lnTo>
                  <a:lnTo>
                    <a:pt x="0" y="455799"/>
                  </a:lnTo>
                  <a:cubicBezTo>
                    <a:pt x="0" y="449355"/>
                    <a:pt x="2612" y="443520"/>
                    <a:pt x="6835" y="439297"/>
                  </a:cubicBezTo>
                  <a:lnTo>
                    <a:pt x="8338" y="438675"/>
                  </a:lnTo>
                  <a:lnTo>
                    <a:pt x="356324" y="8874"/>
                  </a:lnTo>
                  <a:lnTo>
                    <a:pt x="357135" y="6914"/>
                  </a:lnTo>
                  <a:lnTo>
                    <a:pt x="358301" y="6431"/>
                  </a:lnTo>
                  <a:lnTo>
                    <a:pt x="360765" y="3388"/>
                  </a:lnTo>
                  <a:cubicBezTo>
                    <a:pt x="363321" y="2329"/>
                    <a:pt x="368741" y="-509"/>
                    <a:pt x="373637" y="79"/>
                  </a:cubicBez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7648BED-A7E0-45A8-893B-46F08F7426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38583" y="1624278"/>
              <a:ext cx="397100" cy="2641727"/>
            </a:xfrm>
            <a:custGeom>
              <a:avLst/>
              <a:gdLst>
                <a:gd name="connsiteX0" fmla="*/ 373638 w 397100"/>
                <a:gd name="connsiteY0" fmla="*/ 79 h 2641727"/>
                <a:gd name="connsiteX1" fmla="*/ 390140 w 397100"/>
                <a:gd name="connsiteY1" fmla="*/ 6914 h 2641727"/>
                <a:gd name="connsiteX2" fmla="*/ 395601 w 397100"/>
                <a:gd name="connsiteY2" fmla="*/ 20099 h 2641727"/>
                <a:gd name="connsiteX3" fmla="*/ 396975 w 397100"/>
                <a:gd name="connsiteY3" fmla="*/ 19445 h 2641727"/>
                <a:gd name="connsiteX4" fmla="*/ 396975 w 397100"/>
                <a:gd name="connsiteY4" fmla="*/ 23416 h 2641727"/>
                <a:gd name="connsiteX5" fmla="*/ 396975 w 397100"/>
                <a:gd name="connsiteY5" fmla="*/ 1859340 h 2641727"/>
                <a:gd name="connsiteX6" fmla="*/ 397100 w 397100"/>
                <a:gd name="connsiteY6" fmla="*/ 1859642 h 2641727"/>
                <a:gd name="connsiteX7" fmla="*/ 396975 w 397100"/>
                <a:gd name="connsiteY7" fmla="*/ 1859944 h 2641727"/>
                <a:gd name="connsiteX8" fmla="*/ 396975 w 397100"/>
                <a:gd name="connsiteY8" fmla="*/ 1861160 h 2641727"/>
                <a:gd name="connsiteX9" fmla="*/ 396974 w 397100"/>
                <a:gd name="connsiteY9" fmla="*/ 1861160 h 2641727"/>
                <a:gd name="connsiteX10" fmla="*/ 396974 w 397100"/>
                <a:gd name="connsiteY10" fmla="*/ 2618088 h 2641727"/>
                <a:gd name="connsiteX11" fmla="*/ 397099 w 397100"/>
                <a:gd name="connsiteY11" fmla="*/ 2618390 h 2641727"/>
                <a:gd name="connsiteX12" fmla="*/ 396974 w 397100"/>
                <a:gd name="connsiteY12" fmla="*/ 2618692 h 2641727"/>
                <a:gd name="connsiteX13" fmla="*/ 396974 w 397100"/>
                <a:gd name="connsiteY13" fmla="*/ 2619908 h 2641727"/>
                <a:gd name="connsiteX14" fmla="*/ 396449 w 397100"/>
                <a:gd name="connsiteY14" fmla="*/ 2619960 h 2641727"/>
                <a:gd name="connsiteX15" fmla="*/ 390264 w 397100"/>
                <a:gd name="connsiteY15" fmla="*/ 2634892 h 2641727"/>
                <a:gd name="connsiteX16" fmla="*/ 373947 w 397100"/>
                <a:gd name="connsiteY16" fmla="*/ 2641651 h 2641727"/>
                <a:gd name="connsiteX17" fmla="*/ 373938 w 397100"/>
                <a:gd name="connsiteY17" fmla="*/ 2641727 h 2641727"/>
                <a:gd name="connsiteX18" fmla="*/ 373762 w 397100"/>
                <a:gd name="connsiteY18" fmla="*/ 2641727 h 2641727"/>
                <a:gd name="connsiteX19" fmla="*/ 23658 w 397100"/>
                <a:gd name="connsiteY19" fmla="*/ 2641727 h 2641727"/>
                <a:gd name="connsiteX20" fmla="*/ 20856 w 397100"/>
                <a:gd name="connsiteY20" fmla="*/ 2641727 h 2641727"/>
                <a:gd name="connsiteX21" fmla="*/ 20640 w 397100"/>
                <a:gd name="connsiteY21" fmla="*/ 2640477 h 2641727"/>
                <a:gd name="connsiteX22" fmla="*/ 7156 w 397100"/>
                <a:gd name="connsiteY22" fmla="*/ 2634892 h 2641727"/>
                <a:gd name="connsiteX23" fmla="*/ 391 w 397100"/>
                <a:gd name="connsiteY23" fmla="*/ 2618559 h 2641727"/>
                <a:gd name="connsiteX24" fmla="*/ 125 w 397100"/>
                <a:gd name="connsiteY24" fmla="*/ 2618526 h 2641727"/>
                <a:gd name="connsiteX25" fmla="*/ 125 w 397100"/>
                <a:gd name="connsiteY25" fmla="*/ 1216840 h 2641727"/>
                <a:gd name="connsiteX26" fmla="*/ 126 w 397100"/>
                <a:gd name="connsiteY26" fmla="*/ 1216840 h 2641727"/>
                <a:gd name="connsiteX27" fmla="*/ 126 w 397100"/>
                <a:gd name="connsiteY27" fmla="*/ 1214851 h 2641727"/>
                <a:gd name="connsiteX28" fmla="*/ 0 w 397100"/>
                <a:gd name="connsiteY28" fmla="*/ 1214547 h 2641727"/>
                <a:gd name="connsiteX29" fmla="*/ 126 w 397100"/>
                <a:gd name="connsiteY29" fmla="*/ 1214243 h 2641727"/>
                <a:gd name="connsiteX30" fmla="*/ 126 w 397100"/>
                <a:gd name="connsiteY30" fmla="*/ 458092 h 2641727"/>
                <a:gd name="connsiteX31" fmla="*/ 964 w 397100"/>
                <a:gd name="connsiteY31" fmla="*/ 458124 h 2641727"/>
                <a:gd name="connsiteX32" fmla="*/ 1 w 397100"/>
                <a:gd name="connsiteY32" fmla="*/ 455799 h 2641727"/>
                <a:gd name="connsiteX33" fmla="*/ 6836 w 397100"/>
                <a:gd name="connsiteY33" fmla="*/ 439297 h 2641727"/>
                <a:gd name="connsiteX34" fmla="*/ 8339 w 397100"/>
                <a:gd name="connsiteY34" fmla="*/ 438675 h 2641727"/>
                <a:gd name="connsiteX35" fmla="*/ 356325 w 397100"/>
                <a:gd name="connsiteY35" fmla="*/ 8874 h 2641727"/>
                <a:gd name="connsiteX36" fmla="*/ 357136 w 397100"/>
                <a:gd name="connsiteY36" fmla="*/ 6914 h 2641727"/>
                <a:gd name="connsiteX37" fmla="*/ 358302 w 397100"/>
                <a:gd name="connsiteY37" fmla="*/ 6431 h 2641727"/>
                <a:gd name="connsiteX38" fmla="*/ 360766 w 397100"/>
                <a:gd name="connsiteY38" fmla="*/ 3388 h 2641727"/>
                <a:gd name="connsiteX39" fmla="*/ 373638 w 397100"/>
                <a:gd name="connsiteY39" fmla="*/ 79 h 264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97100" h="2641727">
                  <a:moveTo>
                    <a:pt x="373638" y="79"/>
                  </a:moveTo>
                  <a:cubicBezTo>
                    <a:pt x="380083" y="79"/>
                    <a:pt x="385917" y="2691"/>
                    <a:pt x="390140" y="6914"/>
                  </a:cubicBezTo>
                  <a:lnTo>
                    <a:pt x="395601" y="20099"/>
                  </a:lnTo>
                  <a:lnTo>
                    <a:pt x="396975" y="19445"/>
                  </a:lnTo>
                  <a:lnTo>
                    <a:pt x="396975" y="23416"/>
                  </a:lnTo>
                  <a:lnTo>
                    <a:pt x="396975" y="1859340"/>
                  </a:lnTo>
                  <a:lnTo>
                    <a:pt x="397100" y="1859642"/>
                  </a:lnTo>
                  <a:lnTo>
                    <a:pt x="396975" y="1859944"/>
                  </a:lnTo>
                  <a:lnTo>
                    <a:pt x="396975" y="1861160"/>
                  </a:lnTo>
                  <a:lnTo>
                    <a:pt x="396974" y="1861160"/>
                  </a:lnTo>
                  <a:lnTo>
                    <a:pt x="396974" y="2618088"/>
                  </a:lnTo>
                  <a:lnTo>
                    <a:pt x="397099" y="2618390"/>
                  </a:lnTo>
                  <a:lnTo>
                    <a:pt x="396974" y="2618692"/>
                  </a:lnTo>
                  <a:lnTo>
                    <a:pt x="396974" y="2619908"/>
                  </a:lnTo>
                  <a:lnTo>
                    <a:pt x="396449" y="2619960"/>
                  </a:lnTo>
                  <a:lnTo>
                    <a:pt x="390264" y="2634892"/>
                  </a:lnTo>
                  <a:lnTo>
                    <a:pt x="373947" y="2641651"/>
                  </a:lnTo>
                  <a:lnTo>
                    <a:pt x="373938" y="2641727"/>
                  </a:lnTo>
                  <a:lnTo>
                    <a:pt x="373762" y="2641727"/>
                  </a:lnTo>
                  <a:lnTo>
                    <a:pt x="23658" y="2641727"/>
                  </a:lnTo>
                  <a:lnTo>
                    <a:pt x="20856" y="2641727"/>
                  </a:lnTo>
                  <a:lnTo>
                    <a:pt x="20640" y="2640477"/>
                  </a:lnTo>
                  <a:lnTo>
                    <a:pt x="7156" y="2634892"/>
                  </a:lnTo>
                  <a:lnTo>
                    <a:pt x="391" y="2618559"/>
                  </a:lnTo>
                  <a:lnTo>
                    <a:pt x="125" y="2618526"/>
                  </a:lnTo>
                  <a:lnTo>
                    <a:pt x="125" y="1216840"/>
                  </a:lnTo>
                  <a:lnTo>
                    <a:pt x="126" y="1216840"/>
                  </a:lnTo>
                  <a:lnTo>
                    <a:pt x="126" y="1214851"/>
                  </a:lnTo>
                  <a:lnTo>
                    <a:pt x="0" y="1214547"/>
                  </a:lnTo>
                  <a:lnTo>
                    <a:pt x="126" y="1214243"/>
                  </a:lnTo>
                  <a:lnTo>
                    <a:pt x="126" y="458092"/>
                  </a:lnTo>
                  <a:lnTo>
                    <a:pt x="964" y="458124"/>
                  </a:lnTo>
                  <a:lnTo>
                    <a:pt x="1" y="455799"/>
                  </a:lnTo>
                  <a:cubicBezTo>
                    <a:pt x="1" y="449355"/>
                    <a:pt x="2613" y="443520"/>
                    <a:pt x="6836" y="439297"/>
                  </a:cubicBezTo>
                  <a:lnTo>
                    <a:pt x="8339" y="438675"/>
                  </a:lnTo>
                  <a:lnTo>
                    <a:pt x="356325" y="8874"/>
                  </a:lnTo>
                  <a:lnTo>
                    <a:pt x="357136" y="6914"/>
                  </a:lnTo>
                  <a:lnTo>
                    <a:pt x="358302" y="6431"/>
                  </a:lnTo>
                  <a:lnTo>
                    <a:pt x="360766" y="3388"/>
                  </a:lnTo>
                  <a:cubicBezTo>
                    <a:pt x="363322" y="2329"/>
                    <a:pt x="368742" y="-509"/>
                    <a:pt x="373638" y="79"/>
                  </a:cubicBez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B605517-22B4-4503-909D-DA0EE1F8E75A}"/>
                </a:ext>
              </a:extLst>
            </p:cNvPr>
            <p:cNvSpPr/>
            <p:nvPr/>
          </p:nvSpPr>
          <p:spPr>
            <a:xfrm>
              <a:off x="8734257" y="2313828"/>
              <a:ext cx="1275284" cy="1290589"/>
            </a:xfrm>
            <a:custGeom>
              <a:avLst/>
              <a:gdLst>
                <a:gd name="connsiteX0" fmla="*/ 22860 w 1275284"/>
                <a:gd name="connsiteY0" fmla="*/ 0 h 1290589"/>
                <a:gd name="connsiteX1" fmla="*/ 22862 w 1275284"/>
                <a:gd name="connsiteY1" fmla="*/ 1 h 1290589"/>
                <a:gd name="connsiteX2" fmla="*/ 1252140 w 1275284"/>
                <a:gd name="connsiteY2" fmla="*/ 1 h 1290589"/>
                <a:gd name="connsiteX3" fmla="*/ 1252140 w 1275284"/>
                <a:gd name="connsiteY3" fmla="*/ 118 h 1290589"/>
                <a:gd name="connsiteX4" fmla="*/ 1252424 w 1275284"/>
                <a:gd name="connsiteY4" fmla="*/ 0 h 1290589"/>
                <a:gd name="connsiteX5" fmla="*/ 1275284 w 1275284"/>
                <a:gd name="connsiteY5" fmla="*/ 22860 h 1290589"/>
                <a:gd name="connsiteX6" fmla="*/ 1275283 w 1275284"/>
                <a:gd name="connsiteY6" fmla="*/ 22863 h 1290589"/>
                <a:gd name="connsiteX7" fmla="*/ 1275283 w 1275284"/>
                <a:gd name="connsiteY7" fmla="*/ 282150 h 1290589"/>
                <a:gd name="connsiteX8" fmla="*/ 1275000 w 1275284"/>
                <a:gd name="connsiteY8" fmla="*/ 282150 h 1290589"/>
                <a:gd name="connsiteX9" fmla="*/ 1275001 w 1275284"/>
                <a:gd name="connsiteY9" fmla="*/ 282153 h 1290589"/>
                <a:gd name="connsiteX10" fmla="*/ 1252141 w 1275284"/>
                <a:gd name="connsiteY10" fmla="*/ 305013 h 1290589"/>
                <a:gd name="connsiteX11" fmla="*/ 1251207 w 1275284"/>
                <a:gd name="connsiteY11" fmla="*/ 304626 h 1290589"/>
                <a:gd name="connsiteX12" fmla="*/ 352593 w 1275284"/>
                <a:gd name="connsiteY12" fmla="*/ 304626 h 1290589"/>
                <a:gd name="connsiteX13" fmla="*/ 352593 w 1275284"/>
                <a:gd name="connsiteY13" fmla="*/ 305534 h 1290589"/>
                <a:gd name="connsiteX14" fmla="*/ 337690 w 1275284"/>
                <a:gd name="connsiteY14" fmla="*/ 311708 h 1290589"/>
                <a:gd name="connsiteX15" fmla="*/ 330994 w 1275284"/>
                <a:gd name="connsiteY15" fmla="*/ 327872 h 1290589"/>
                <a:gd name="connsiteX16" fmla="*/ 331937 w 1275284"/>
                <a:gd name="connsiteY16" fmla="*/ 330149 h 1290589"/>
                <a:gd name="connsiteX17" fmla="*/ 331202 w 1275284"/>
                <a:gd name="connsiteY17" fmla="*/ 330108 h 1290589"/>
                <a:gd name="connsiteX18" fmla="*/ 331202 w 1275284"/>
                <a:gd name="connsiteY18" fmla="*/ 469032 h 1290589"/>
                <a:gd name="connsiteX19" fmla="*/ 330993 w 1275284"/>
                <a:gd name="connsiteY19" fmla="*/ 469536 h 1290589"/>
                <a:gd name="connsiteX20" fmla="*/ 331202 w 1275284"/>
                <a:gd name="connsiteY20" fmla="*/ 470041 h 1290589"/>
                <a:gd name="connsiteX21" fmla="*/ 331202 w 1275284"/>
                <a:gd name="connsiteY21" fmla="*/ 472672 h 1290589"/>
                <a:gd name="connsiteX22" fmla="*/ 332272 w 1275284"/>
                <a:gd name="connsiteY22" fmla="*/ 472623 h 1290589"/>
                <a:gd name="connsiteX23" fmla="*/ 337689 w 1275284"/>
                <a:gd name="connsiteY23" fmla="*/ 485701 h 1290589"/>
                <a:gd name="connsiteX24" fmla="*/ 352479 w 1275284"/>
                <a:gd name="connsiteY24" fmla="*/ 491827 h 1290589"/>
                <a:gd name="connsiteX25" fmla="*/ 352237 w 1275284"/>
                <a:gd name="connsiteY25" fmla="*/ 492982 h 1290589"/>
                <a:gd name="connsiteX26" fmla="*/ 958646 w 1275284"/>
                <a:gd name="connsiteY26" fmla="*/ 492982 h 1290589"/>
                <a:gd name="connsiteX27" fmla="*/ 1252139 w 1275284"/>
                <a:gd name="connsiteY27" fmla="*/ 492982 h 1290589"/>
                <a:gd name="connsiteX28" fmla="*/ 1252139 w 1275284"/>
                <a:gd name="connsiteY28" fmla="*/ 494894 h 1290589"/>
                <a:gd name="connsiteX29" fmla="*/ 1252424 w 1275284"/>
                <a:gd name="connsiteY29" fmla="*/ 494776 h 1290589"/>
                <a:gd name="connsiteX30" fmla="*/ 1268588 w 1275284"/>
                <a:gd name="connsiteY30" fmla="*/ 501472 h 1290589"/>
                <a:gd name="connsiteX31" fmla="*/ 1274459 w 1275284"/>
                <a:gd name="connsiteY31" fmla="*/ 515645 h 1290589"/>
                <a:gd name="connsiteX32" fmla="*/ 1275283 w 1275284"/>
                <a:gd name="connsiteY32" fmla="*/ 515645 h 1290589"/>
                <a:gd name="connsiteX33" fmla="*/ 1275283 w 1275284"/>
                <a:gd name="connsiteY33" fmla="*/ 517634 h 1290589"/>
                <a:gd name="connsiteX34" fmla="*/ 1275284 w 1275284"/>
                <a:gd name="connsiteY34" fmla="*/ 517636 h 1290589"/>
                <a:gd name="connsiteX35" fmla="*/ 1275283 w 1275284"/>
                <a:gd name="connsiteY35" fmla="*/ 517639 h 1290589"/>
                <a:gd name="connsiteX36" fmla="*/ 1275283 w 1275284"/>
                <a:gd name="connsiteY36" fmla="*/ 784213 h 1290589"/>
                <a:gd name="connsiteX37" fmla="*/ 1275283 w 1275284"/>
                <a:gd name="connsiteY37" fmla="*/ 999356 h 1290589"/>
                <a:gd name="connsiteX38" fmla="*/ 1275283 w 1275284"/>
                <a:gd name="connsiteY38" fmla="*/ 1265909 h 1290589"/>
                <a:gd name="connsiteX39" fmla="*/ 1274530 w 1275284"/>
                <a:gd name="connsiteY39" fmla="*/ 1265909 h 1290589"/>
                <a:gd name="connsiteX40" fmla="*/ 1275284 w 1275284"/>
                <a:gd name="connsiteY40" fmla="*/ 1267729 h 1290589"/>
                <a:gd name="connsiteX41" fmla="*/ 1252424 w 1275284"/>
                <a:gd name="connsiteY41" fmla="*/ 1290589 h 1290589"/>
                <a:gd name="connsiteX42" fmla="*/ 1252139 w 1275284"/>
                <a:gd name="connsiteY42" fmla="*/ 1290471 h 1290589"/>
                <a:gd name="connsiteX43" fmla="*/ 1252139 w 1275284"/>
                <a:gd name="connsiteY43" fmla="*/ 1290588 h 1290589"/>
                <a:gd name="connsiteX44" fmla="*/ 958646 w 1275284"/>
                <a:gd name="connsiteY44" fmla="*/ 1290588 h 1290589"/>
                <a:gd name="connsiteX45" fmla="*/ 958644 w 1275284"/>
                <a:gd name="connsiteY45" fmla="*/ 1290587 h 1290589"/>
                <a:gd name="connsiteX46" fmla="*/ 22865 w 1275284"/>
                <a:gd name="connsiteY46" fmla="*/ 1290587 h 1290589"/>
                <a:gd name="connsiteX47" fmla="*/ 22860 w 1275284"/>
                <a:gd name="connsiteY47" fmla="*/ 1290589 h 1290589"/>
                <a:gd name="connsiteX48" fmla="*/ 22855 w 1275284"/>
                <a:gd name="connsiteY48" fmla="*/ 1290587 h 1290589"/>
                <a:gd name="connsiteX49" fmla="*/ 20477 w 1275284"/>
                <a:gd name="connsiteY49" fmla="*/ 1290587 h 1290589"/>
                <a:gd name="connsiteX50" fmla="*/ 20477 w 1275284"/>
                <a:gd name="connsiteY50" fmla="*/ 1289602 h 1290589"/>
                <a:gd name="connsiteX51" fmla="*/ 6696 w 1275284"/>
                <a:gd name="connsiteY51" fmla="*/ 1283893 h 1290589"/>
                <a:gd name="connsiteX52" fmla="*/ 0 w 1275284"/>
                <a:gd name="connsiteY52" fmla="*/ 1267729 h 1290589"/>
                <a:gd name="connsiteX53" fmla="*/ 754 w 1275284"/>
                <a:gd name="connsiteY53" fmla="*/ 1265909 h 1290589"/>
                <a:gd name="connsiteX54" fmla="*/ 1 w 1275284"/>
                <a:gd name="connsiteY54" fmla="*/ 1265909 h 1290589"/>
                <a:gd name="connsiteX55" fmla="*/ 1 w 1275284"/>
                <a:gd name="connsiteY55" fmla="*/ 1008338 h 1290589"/>
                <a:gd name="connsiteX56" fmla="*/ 0 w 1275284"/>
                <a:gd name="connsiteY56" fmla="*/ 1008335 h 1290589"/>
                <a:gd name="connsiteX57" fmla="*/ 6696 w 1275284"/>
                <a:gd name="connsiteY57" fmla="*/ 992171 h 1290589"/>
                <a:gd name="connsiteX58" fmla="*/ 20476 w 1275284"/>
                <a:gd name="connsiteY58" fmla="*/ 986463 h 1290589"/>
                <a:gd name="connsiteX59" fmla="*/ 20476 w 1275284"/>
                <a:gd name="connsiteY59" fmla="*/ 985962 h 1290589"/>
                <a:gd name="connsiteX60" fmla="*/ 21684 w 1275284"/>
                <a:gd name="connsiteY60" fmla="*/ 985962 h 1290589"/>
                <a:gd name="connsiteX61" fmla="*/ 22860 w 1275284"/>
                <a:gd name="connsiteY61" fmla="*/ 985475 h 1290589"/>
                <a:gd name="connsiteX62" fmla="*/ 24036 w 1275284"/>
                <a:gd name="connsiteY62" fmla="*/ 985962 h 1290589"/>
                <a:gd name="connsiteX63" fmla="*/ 922080 w 1275284"/>
                <a:gd name="connsiteY63" fmla="*/ 985962 h 1290589"/>
                <a:gd name="connsiteX64" fmla="*/ 921947 w 1275284"/>
                <a:gd name="connsiteY64" fmla="*/ 984914 h 1290589"/>
                <a:gd name="connsiteX65" fmla="*/ 936755 w 1275284"/>
                <a:gd name="connsiteY65" fmla="*/ 978780 h 1290589"/>
                <a:gd name="connsiteX66" fmla="*/ 943451 w 1275284"/>
                <a:gd name="connsiteY66" fmla="*/ 962616 h 1290589"/>
                <a:gd name="connsiteX67" fmla="*/ 940972 w 1275284"/>
                <a:gd name="connsiteY67" fmla="*/ 956631 h 1290589"/>
                <a:gd name="connsiteX68" fmla="*/ 941655 w 1275284"/>
                <a:gd name="connsiteY68" fmla="*/ 956671 h 1290589"/>
                <a:gd name="connsiteX69" fmla="*/ 944083 w 1275284"/>
                <a:gd name="connsiteY69" fmla="*/ 957410 h 1290589"/>
                <a:gd name="connsiteX70" fmla="*/ 944083 w 1275284"/>
                <a:gd name="connsiteY70" fmla="*/ 820082 h 1290589"/>
                <a:gd name="connsiteX71" fmla="*/ 943099 w 1275284"/>
                <a:gd name="connsiteY71" fmla="*/ 820099 h 1290589"/>
                <a:gd name="connsiteX72" fmla="*/ 936756 w 1275284"/>
                <a:gd name="connsiteY72" fmla="*/ 804788 h 1290589"/>
                <a:gd name="connsiteX73" fmla="*/ 920592 w 1275284"/>
                <a:gd name="connsiteY73" fmla="*/ 798092 h 1290589"/>
                <a:gd name="connsiteX74" fmla="*/ 919331 w 1275284"/>
                <a:gd name="connsiteY74" fmla="*/ 798614 h 1290589"/>
                <a:gd name="connsiteX75" fmla="*/ 919331 w 1275284"/>
                <a:gd name="connsiteY75" fmla="*/ 797607 h 1290589"/>
                <a:gd name="connsiteX76" fmla="*/ 316639 w 1275284"/>
                <a:gd name="connsiteY76" fmla="*/ 797607 h 1290589"/>
                <a:gd name="connsiteX77" fmla="*/ 20475 w 1275284"/>
                <a:gd name="connsiteY77" fmla="*/ 797607 h 1290589"/>
                <a:gd name="connsiteX78" fmla="*/ 20475 w 1275284"/>
                <a:gd name="connsiteY78" fmla="*/ 796053 h 1290589"/>
                <a:gd name="connsiteX79" fmla="*/ 6696 w 1275284"/>
                <a:gd name="connsiteY79" fmla="*/ 790346 h 1290589"/>
                <a:gd name="connsiteX80" fmla="*/ 0 w 1275284"/>
                <a:gd name="connsiteY80" fmla="*/ 774181 h 1290589"/>
                <a:gd name="connsiteX81" fmla="*/ 415 w 1275284"/>
                <a:gd name="connsiteY81" fmla="*/ 773180 h 1290589"/>
                <a:gd name="connsiteX82" fmla="*/ 1 w 1275284"/>
                <a:gd name="connsiteY82" fmla="*/ 773180 h 1290589"/>
                <a:gd name="connsiteX83" fmla="*/ 1 w 1275284"/>
                <a:gd name="connsiteY83" fmla="*/ 506376 h 1290589"/>
                <a:gd name="connsiteX84" fmla="*/ 2 w 1275284"/>
                <a:gd name="connsiteY84" fmla="*/ 506374 h 1290589"/>
                <a:gd name="connsiteX85" fmla="*/ 2 w 1275284"/>
                <a:gd name="connsiteY85" fmla="*/ 291235 h 1290589"/>
                <a:gd name="connsiteX86" fmla="*/ 1 w 1275284"/>
                <a:gd name="connsiteY86" fmla="*/ 291232 h 1290589"/>
                <a:gd name="connsiteX87" fmla="*/ 1 w 1275284"/>
                <a:gd name="connsiteY87" fmla="*/ 22863 h 1290589"/>
                <a:gd name="connsiteX88" fmla="*/ 0 w 1275284"/>
                <a:gd name="connsiteY88" fmla="*/ 22860 h 1290589"/>
                <a:gd name="connsiteX89" fmla="*/ 6696 w 1275284"/>
                <a:gd name="connsiteY89" fmla="*/ 6696 h 1290589"/>
                <a:gd name="connsiteX90" fmla="*/ 20478 w 1275284"/>
                <a:gd name="connsiteY90" fmla="*/ 987 h 1290589"/>
                <a:gd name="connsiteX91" fmla="*/ 20478 w 1275284"/>
                <a:gd name="connsiteY91" fmla="*/ 1 h 1290589"/>
                <a:gd name="connsiteX92" fmla="*/ 22858 w 1275284"/>
                <a:gd name="connsiteY92" fmla="*/ 1 h 1290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275284" h="1290589">
                  <a:moveTo>
                    <a:pt x="22860" y="0"/>
                  </a:moveTo>
                  <a:lnTo>
                    <a:pt x="22862" y="1"/>
                  </a:lnTo>
                  <a:lnTo>
                    <a:pt x="1252140" y="1"/>
                  </a:lnTo>
                  <a:lnTo>
                    <a:pt x="1252140" y="118"/>
                  </a:lnTo>
                  <a:lnTo>
                    <a:pt x="1252424" y="0"/>
                  </a:lnTo>
                  <a:cubicBezTo>
                    <a:pt x="1265049" y="0"/>
                    <a:pt x="1275284" y="10235"/>
                    <a:pt x="1275284" y="22860"/>
                  </a:cubicBezTo>
                  <a:lnTo>
                    <a:pt x="1275283" y="22863"/>
                  </a:lnTo>
                  <a:lnTo>
                    <a:pt x="1275283" y="282150"/>
                  </a:lnTo>
                  <a:lnTo>
                    <a:pt x="1275000" y="282150"/>
                  </a:lnTo>
                  <a:lnTo>
                    <a:pt x="1275001" y="282153"/>
                  </a:lnTo>
                  <a:cubicBezTo>
                    <a:pt x="1275001" y="294778"/>
                    <a:pt x="1264766" y="305013"/>
                    <a:pt x="1252141" y="305013"/>
                  </a:cubicBezTo>
                  <a:lnTo>
                    <a:pt x="1251207" y="304626"/>
                  </a:lnTo>
                  <a:lnTo>
                    <a:pt x="352593" y="304626"/>
                  </a:lnTo>
                  <a:lnTo>
                    <a:pt x="352593" y="305534"/>
                  </a:lnTo>
                  <a:lnTo>
                    <a:pt x="337690" y="311708"/>
                  </a:lnTo>
                  <a:cubicBezTo>
                    <a:pt x="333553" y="315845"/>
                    <a:pt x="330994" y="321560"/>
                    <a:pt x="330994" y="327872"/>
                  </a:cubicBezTo>
                  <a:lnTo>
                    <a:pt x="331937" y="330149"/>
                  </a:lnTo>
                  <a:lnTo>
                    <a:pt x="331202" y="330108"/>
                  </a:lnTo>
                  <a:lnTo>
                    <a:pt x="331202" y="469032"/>
                  </a:lnTo>
                  <a:lnTo>
                    <a:pt x="330993" y="469536"/>
                  </a:lnTo>
                  <a:lnTo>
                    <a:pt x="331202" y="470041"/>
                  </a:lnTo>
                  <a:lnTo>
                    <a:pt x="331202" y="472672"/>
                  </a:lnTo>
                  <a:lnTo>
                    <a:pt x="332272" y="472623"/>
                  </a:lnTo>
                  <a:lnTo>
                    <a:pt x="337689" y="485701"/>
                  </a:lnTo>
                  <a:lnTo>
                    <a:pt x="352479" y="491827"/>
                  </a:lnTo>
                  <a:lnTo>
                    <a:pt x="352237" y="492982"/>
                  </a:lnTo>
                  <a:lnTo>
                    <a:pt x="958646" y="492982"/>
                  </a:lnTo>
                  <a:lnTo>
                    <a:pt x="1252139" y="492982"/>
                  </a:lnTo>
                  <a:lnTo>
                    <a:pt x="1252139" y="494894"/>
                  </a:lnTo>
                  <a:lnTo>
                    <a:pt x="1252424" y="494776"/>
                  </a:lnTo>
                  <a:cubicBezTo>
                    <a:pt x="1258736" y="494776"/>
                    <a:pt x="1264452" y="497335"/>
                    <a:pt x="1268588" y="501472"/>
                  </a:cubicBezTo>
                  <a:lnTo>
                    <a:pt x="1274459" y="515645"/>
                  </a:lnTo>
                  <a:lnTo>
                    <a:pt x="1275283" y="515645"/>
                  </a:lnTo>
                  <a:lnTo>
                    <a:pt x="1275283" y="517634"/>
                  </a:lnTo>
                  <a:lnTo>
                    <a:pt x="1275284" y="517636"/>
                  </a:lnTo>
                  <a:lnTo>
                    <a:pt x="1275283" y="517639"/>
                  </a:lnTo>
                  <a:lnTo>
                    <a:pt x="1275283" y="784213"/>
                  </a:lnTo>
                  <a:lnTo>
                    <a:pt x="1275283" y="999356"/>
                  </a:lnTo>
                  <a:lnTo>
                    <a:pt x="1275283" y="1265909"/>
                  </a:lnTo>
                  <a:lnTo>
                    <a:pt x="1274530" y="1265909"/>
                  </a:lnTo>
                  <a:lnTo>
                    <a:pt x="1275284" y="1267729"/>
                  </a:lnTo>
                  <a:cubicBezTo>
                    <a:pt x="1275284" y="1280354"/>
                    <a:pt x="1265049" y="1290589"/>
                    <a:pt x="1252424" y="1290589"/>
                  </a:cubicBezTo>
                  <a:lnTo>
                    <a:pt x="1252139" y="1290471"/>
                  </a:lnTo>
                  <a:lnTo>
                    <a:pt x="1252139" y="1290588"/>
                  </a:lnTo>
                  <a:lnTo>
                    <a:pt x="958646" y="1290588"/>
                  </a:lnTo>
                  <a:lnTo>
                    <a:pt x="958644" y="1290587"/>
                  </a:lnTo>
                  <a:lnTo>
                    <a:pt x="22865" y="1290587"/>
                  </a:lnTo>
                  <a:lnTo>
                    <a:pt x="22860" y="1290589"/>
                  </a:lnTo>
                  <a:lnTo>
                    <a:pt x="22855" y="1290587"/>
                  </a:lnTo>
                  <a:lnTo>
                    <a:pt x="20477" y="1290587"/>
                  </a:lnTo>
                  <a:lnTo>
                    <a:pt x="20477" y="1289602"/>
                  </a:lnTo>
                  <a:lnTo>
                    <a:pt x="6696" y="1283893"/>
                  </a:lnTo>
                  <a:cubicBezTo>
                    <a:pt x="2559" y="1279757"/>
                    <a:pt x="0" y="1274042"/>
                    <a:pt x="0" y="1267729"/>
                  </a:cubicBezTo>
                  <a:lnTo>
                    <a:pt x="754" y="1265909"/>
                  </a:lnTo>
                  <a:lnTo>
                    <a:pt x="1" y="1265909"/>
                  </a:lnTo>
                  <a:lnTo>
                    <a:pt x="1" y="1008338"/>
                  </a:lnTo>
                  <a:lnTo>
                    <a:pt x="0" y="1008335"/>
                  </a:lnTo>
                  <a:cubicBezTo>
                    <a:pt x="0" y="1002023"/>
                    <a:pt x="2559" y="996308"/>
                    <a:pt x="6696" y="992171"/>
                  </a:cubicBezTo>
                  <a:lnTo>
                    <a:pt x="20476" y="986463"/>
                  </a:lnTo>
                  <a:lnTo>
                    <a:pt x="20476" y="985962"/>
                  </a:lnTo>
                  <a:lnTo>
                    <a:pt x="21684" y="985962"/>
                  </a:lnTo>
                  <a:lnTo>
                    <a:pt x="22860" y="985475"/>
                  </a:lnTo>
                  <a:lnTo>
                    <a:pt x="24036" y="985962"/>
                  </a:lnTo>
                  <a:lnTo>
                    <a:pt x="922080" y="985962"/>
                  </a:lnTo>
                  <a:lnTo>
                    <a:pt x="921947" y="984914"/>
                  </a:lnTo>
                  <a:lnTo>
                    <a:pt x="936755" y="978780"/>
                  </a:lnTo>
                  <a:cubicBezTo>
                    <a:pt x="940892" y="974644"/>
                    <a:pt x="943451" y="968929"/>
                    <a:pt x="943451" y="962616"/>
                  </a:cubicBezTo>
                  <a:lnTo>
                    <a:pt x="940972" y="956631"/>
                  </a:lnTo>
                  <a:lnTo>
                    <a:pt x="941655" y="956671"/>
                  </a:lnTo>
                  <a:lnTo>
                    <a:pt x="944083" y="957410"/>
                  </a:lnTo>
                  <a:lnTo>
                    <a:pt x="944083" y="820082"/>
                  </a:lnTo>
                  <a:lnTo>
                    <a:pt x="943099" y="820099"/>
                  </a:lnTo>
                  <a:lnTo>
                    <a:pt x="936756" y="804788"/>
                  </a:lnTo>
                  <a:cubicBezTo>
                    <a:pt x="932620" y="800651"/>
                    <a:pt x="926905" y="798092"/>
                    <a:pt x="920592" y="798092"/>
                  </a:cubicBezTo>
                  <a:lnTo>
                    <a:pt x="919331" y="798614"/>
                  </a:lnTo>
                  <a:lnTo>
                    <a:pt x="919331" y="797607"/>
                  </a:lnTo>
                  <a:lnTo>
                    <a:pt x="316639" y="797607"/>
                  </a:lnTo>
                  <a:lnTo>
                    <a:pt x="20475" y="797607"/>
                  </a:lnTo>
                  <a:lnTo>
                    <a:pt x="20475" y="796053"/>
                  </a:lnTo>
                  <a:lnTo>
                    <a:pt x="6696" y="790346"/>
                  </a:lnTo>
                  <a:cubicBezTo>
                    <a:pt x="2559" y="786209"/>
                    <a:pt x="0" y="780494"/>
                    <a:pt x="0" y="774181"/>
                  </a:cubicBezTo>
                  <a:lnTo>
                    <a:pt x="415" y="773180"/>
                  </a:lnTo>
                  <a:lnTo>
                    <a:pt x="1" y="773180"/>
                  </a:lnTo>
                  <a:lnTo>
                    <a:pt x="1" y="506376"/>
                  </a:lnTo>
                  <a:lnTo>
                    <a:pt x="2" y="506374"/>
                  </a:lnTo>
                  <a:lnTo>
                    <a:pt x="2" y="291235"/>
                  </a:lnTo>
                  <a:lnTo>
                    <a:pt x="1" y="291232"/>
                  </a:lnTo>
                  <a:lnTo>
                    <a:pt x="1" y="22863"/>
                  </a:lnTo>
                  <a:lnTo>
                    <a:pt x="0" y="22860"/>
                  </a:lnTo>
                  <a:cubicBezTo>
                    <a:pt x="0" y="16548"/>
                    <a:pt x="2559" y="10833"/>
                    <a:pt x="6696" y="6696"/>
                  </a:cubicBezTo>
                  <a:lnTo>
                    <a:pt x="20478" y="987"/>
                  </a:lnTo>
                  <a:lnTo>
                    <a:pt x="20478" y="1"/>
                  </a:lnTo>
                  <a:lnTo>
                    <a:pt x="22858" y="1"/>
                  </a:ln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EFB787B-040D-4F62-9562-5B25F63B34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97777" y="2313828"/>
              <a:ext cx="1275282" cy="1290736"/>
            </a:xfrm>
            <a:custGeom>
              <a:avLst/>
              <a:gdLst>
                <a:gd name="connsiteX0" fmla="*/ 22935 w 1275282"/>
                <a:gd name="connsiteY0" fmla="*/ 0 h 1290736"/>
                <a:gd name="connsiteX1" fmla="*/ 22937 w 1275282"/>
                <a:gd name="connsiteY1" fmla="*/ 1 h 1290736"/>
                <a:gd name="connsiteX2" fmla="*/ 307902 w 1275282"/>
                <a:gd name="connsiteY2" fmla="*/ 1 h 1290736"/>
                <a:gd name="connsiteX3" fmla="*/ 307905 w 1275282"/>
                <a:gd name="connsiteY3" fmla="*/ 0 h 1290736"/>
                <a:gd name="connsiteX4" fmla="*/ 307907 w 1275282"/>
                <a:gd name="connsiteY4" fmla="*/ 1 h 1290736"/>
                <a:gd name="connsiteX5" fmla="*/ 310594 w 1275282"/>
                <a:gd name="connsiteY5" fmla="*/ 1 h 1290736"/>
                <a:gd name="connsiteX6" fmla="*/ 310494 w 1275282"/>
                <a:gd name="connsiteY6" fmla="*/ 1072 h 1290736"/>
                <a:gd name="connsiteX7" fmla="*/ 324069 w 1275282"/>
                <a:gd name="connsiteY7" fmla="*/ 6696 h 1290736"/>
                <a:gd name="connsiteX8" fmla="*/ 330765 w 1275282"/>
                <a:gd name="connsiteY8" fmla="*/ 22860 h 1290736"/>
                <a:gd name="connsiteX9" fmla="*/ 330579 w 1275282"/>
                <a:gd name="connsiteY9" fmla="*/ 23309 h 1290736"/>
                <a:gd name="connsiteX10" fmla="*/ 331201 w 1275282"/>
                <a:gd name="connsiteY10" fmla="*/ 23255 h 1290736"/>
                <a:gd name="connsiteX11" fmla="*/ 331201 w 1275282"/>
                <a:gd name="connsiteY11" fmla="*/ 965690 h 1290736"/>
                <a:gd name="connsiteX12" fmla="*/ 333121 w 1275282"/>
                <a:gd name="connsiteY12" fmla="*/ 965690 h 1290736"/>
                <a:gd name="connsiteX13" fmla="*/ 338831 w 1275282"/>
                <a:gd name="connsiteY13" fmla="*/ 979474 h 1290736"/>
                <a:gd name="connsiteX14" fmla="*/ 352613 w 1275282"/>
                <a:gd name="connsiteY14" fmla="*/ 985183 h 1290736"/>
                <a:gd name="connsiteX15" fmla="*/ 352613 w 1275282"/>
                <a:gd name="connsiteY15" fmla="*/ 985961 h 1290736"/>
                <a:gd name="connsiteX16" fmla="*/ 354491 w 1275282"/>
                <a:gd name="connsiteY16" fmla="*/ 985961 h 1290736"/>
                <a:gd name="connsiteX17" fmla="*/ 354995 w 1275282"/>
                <a:gd name="connsiteY17" fmla="*/ 986170 h 1290736"/>
                <a:gd name="connsiteX18" fmla="*/ 355500 w 1275282"/>
                <a:gd name="connsiteY18" fmla="*/ 985961 h 1290736"/>
                <a:gd name="connsiteX19" fmla="*/ 921228 w 1275282"/>
                <a:gd name="connsiteY19" fmla="*/ 985961 h 1290736"/>
                <a:gd name="connsiteX20" fmla="*/ 921732 w 1275282"/>
                <a:gd name="connsiteY20" fmla="*/ 986170 h 1290736"/>
                <a:gd name="connsiteX21" fmla="*/ 937897 w 1275282"/>
                <a:gd name="connsiteY21" fmla="*/ 979474 h 1290736"/>
                <a:gd name="connsiteX22" fmla="*/ 943606 w 1275282"/>
                <a:gd name="connsiteY22" fmla="*/ 965690 h 1290736"/>
                <a:gd name="connsiteX23" fmla="*/ 944082 w 1275282"/>
                <a:gd name="connsiteY23" fmla="*/ 965690 h 1290736"/>
                <a:gd name="connsiteX24" fmla="*/ 944082 w 1275282"/>
                <a:gd name="connsiteY24" fmla="*/ 964541 h 1290736"/>
                <a:gd name="connsiteX25" fmla="*/ 944592 w 1275282"/>
                <a:gd name="connsiteY25" fmla="*/ 963310 h 1290736"/>
                <a:gd name="connsiteX26" fmla="*/ 944082 w 1275282"/>
                <a:gd name="connsiteY26" fmla="*/ 962079 h 1290736"/>
                <a:gd name="connsiteX27" fmla="*/ 944082 w 1275282"/>
                <a:gd name="connsiteY27" fmla="*/ 26486 h 1290736"/>
                <a:gd name="connsiteX28" fmla="*/ 943047 w 1275282"/>
                <a:gd name="connsiteY28" fmla="*/ 23987 h 1290736"/>
                <a:gd name="connsiteX29" fmla="*/ 944082 w 1275282"/>
                <a:gd name="connsiteY29" fmla="*/ 21488 h 1290736"/>
                <a:gd name="connsiteX30" fmla="*/ 944082 w 1275282"/>
                <a:gd name="connsiteY30" fmla="*/ 19796 h 1290736"/>
                <a:gd name="connsiteX31" fmla="*/ 944783 w 1275282"/>
                <a:gd name="connsiteY31" fmla="*/ 19796 h 1290736"/>
                <a:gd name="connsiteX32" fmla="*/ 949742 w 1275282"/>
                <a:gd name="connsiteY32" fmla="*/ 7823 h 1290736"/>
                <a:gd name="connsiteX33" fmla="*/ 965147 w 1275282"/>
                <a:gd name="connsiteY33" fmla="*/ 1442 h 1290736"/>
                <a:gd name="connsiteX34" fmla="*/ 965147 w 1275282"/>
                <a:gd name="connsiteY34" fmla="*/ 1 h 1290736"/>
                <a:gd name="connsiteX35" fmla="*/ 1248662 w 1275282"/>
                <a:gd name="connsiteY35" fmla="*/ 1 h 1290736"/>
                <a:gd name="connsiteX36" fmla="*/ 1248665 w 1275282"/>
                <a:gd name="connsiteY36" fmla="*/ 300 h 1290736"/>
                <a:gd name="connsiteX37" fmla="*/ 1248610 w 1275282"/>
                <a:gd name="connsiteY37" fmla="*/ 2229 h 1290736"/>
                <a:gd name="connsiteX38" fmla="*/ 1252345 w 1275282"/>
                <a:gd name="connsiteY38" fmla="*/ 682 h 1290736"/>
                <a:gd name="connsiteX39" fmla="*/ 1268509 w 1275282"/>
                <a:gd name="connsiteY39" fmla="*/ 7378 h 1290736"/>
                <a:gd name="connsiteX40" fmla="*/ 1273653 w 1275282"/>
                <a:gd name="connsiteY40" fmla="*/ 19796 h 1290736"/>
                <a:gd name="connsiteX41" fmla="*/ 1275282 w 1275282"/>
                <a:gd name="connsiteY41" fmla="*/ 19796 h 1290736"/>
                <a:gd name="connsiteX42" fmla="*/ 1275282 w 1275282"/>
                <a:gd name="connsiteY42" fmla="*/ 999355 h 1290736"/>
                <a:gd name="connsiteX43" fmla="*/ 1275282 w 1275282"/>
                <a:gd name="connsiteY43" fmla="*/ 1267571 h 1290736"/>
                <a:gd name="connsiteX44" fmla="*/ 1273059 w 1275282"/>
                <a:gd name="connsiteY44" fmla="*/ 1267571 h 1290736"/>
                <a:gd name="connsiteX45" fmla="*/ 1273124 w 1275282"/>
                <a:gd name="connsiteY45" fmla="*/ 1267727 h 1290736"/>
                <a:gd name="connsiteX46" fmla="*/ 1250264 w 1275282"/>
                <a:gd name="connsiteY46" fmla="*/ 1290587 h 1290736"/>
                <a:gd name="connsiteX47" fmla="*/ 1249735 w 1275282"/>
                <a:gd name="connsiteY47" fmla="*/ 1290368 h 1290736"/>
                <a:gd name="connsiteX48" fmla="*/ 1249717 w 1275282"/>
                <a:gd name="connsiteY48" fmla="*/ 1290587 h 1290736"/>
                <a:gd name="connsiteX49" fmla="*/ 958645 w 1275282"/>
                <a:gd name="connsiteY49" fmla="*/ 1290587 h 1290736"/>
                <a:gd name="connsiteX50" fmla="*/ 958643 w 1275282"/>
                <a:gd name="connsiteY50" fmla="*/ 1290586 h 1290736"/>
                <a:gd name="connsiteX51" fmla="*/ 316641 w 1275282"/>
                <a:gd name="connsiteY51" fmla="*/ 1290586 h 1290736"/>
                <a:gd name="connsiteX52" fmla="*/ 316638 w 1275282"/>
                <a:gd name="connsiteY52" fmla="*/ 1290587 h 1290736"/>
                <a:gd name="connsiteX53" fmla="*/ 24698 w 1275282"/>
                <a:gd name="connsiteY53" fmla="*/ 1290587 h 1290736"/>
                <a:gd name="connsiteX54" fmla="*/ 24696 w 1275282"/>
                <a:gd name="connsiteY54" fmla="*/ 1290385 h 1290736"/>
                <a:gd name="connsiteX55" fmla="*/ 23847 w 1275282"/>
                <a:gd name="connsiteY55" fmla="*/ 1290736 h 1290736"/>
                <a:gd name="connsiteX56" fmla="*/ 987 w 1275282"/>
                <a:gd name="connsiteY56" fmla="*/ 1267876 h 1290736"/>
                <a:gd name="connsiteX57" fmla="*/ 1681 w 1275282"/>
                <a:gd name="connsiteY57" fmla="*/ 1266199 h 1290736"/>
                <a:gd name="connsiteX58" fmla="*/ 0 w 1275282"/>
                <a:gd name="connsiteY58" fmla="*/ 1265920 h 1290736"/>
                <a:gd name="connsiteX59" fmla="*/ 0 w 1275282"/>
                <a:gd name="connsiteY59" fmla="*/ 999355 h 1290736"/>
                <a:gd name="connsiteX60" fmla="*/ 1 w 1275282"/>
                <a:gd name="connsiteY60" fmla="*/ 999353 h 1290736"/>
                <a:gd name="connsiteX61" fmla="*/ 1 w 1275282"/>
                <a:gd name="connsiteY61" fmla="*/ 22282 h 1290736"/>
                <a:gd name="connsiteX62" fmla="*/ 336 w 1275282"/>
                <a:gd name="connsiteY62" fmla="*/ 22229 h 1290736"/>
                <a:gd name="connsiteX63" fmla="*/ 6770 w 1275282"/>
                <a:gd name="connsiteY63" fmla="*/ 6696 h 1290736"/>
                <a:gd name="connsiteX64" fmla="*/ 22539 w 1275282"/>
                <a:gd name="connsiteY64" fmla="*/ 164 h 1290736"/>
                <a:gd name="connsiteX65" fmla="*/ 22496 w 1275282"/>
                <a:gd name="connsiteY65" fmla="*/ 1 h 1290736"/>
                <a:gd name="connsiteX66" fmla="*/ 22932 w 1275282"/>
                <a:gd name="connsiteY66" fmla="*/ 1 h 129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75282" h="1290736">
                  <a:moveTo>
                    <a:pt x="22935" y="0"/>
                  </a:moveTo>
                  <a:lnTo>
                    <a:pt x="22937" y="1"/>
                  </a:lnTo>
                  <a:lnTo>
                    <a:pt x="307902" y="1"/>
                  </a:lnTo>
                  <a:lnTo>
                    <a:pt x="307905" y="0"/>
                  </a:lnTo>
                  <a:lnTo>
                    <a:pt x="307907" y="1"/>
                  </a:lnTo>
                  <a:lnTo>
                    <a:pt x="310594" y="1"/>
                  </a:lnTo>
                  <a:lnTo>
                    <a:pt x="310494" y="1072"/>
                  </a:lnTo>
                  <a:lnTo>
                    <a:pt x="324069" y="6696"/>
                  </a:lnTo>
                  <a:cubicBezTo>
                    <a:pt x="328206" y="10832"/>
                    <a:pt x="330765" y="16547"/>
                    <a:pt x="330765" y="22860"/>
                  </a:cubicBezTo>
                  <a:lnTo>
                    <a:pt x="330579" y="23309"/>
                  </a:lnTo>
                  <a:lnTo>
                    <a:pt x="331201" y="23255"/>
                  </a:lnTo>
                  <a:lnTo>
                    <a:pt x="331201" y="965690"/>
                  </a:lnTo>
                  <a:lnTo>
                    <a:pt x="333121" y="965690"/>
                  </a:lnTo>
                  <a:lnTo>
                    <a:pt x="338831" y="979474"/>
                  </a:lnTo>
                  <a:lnTo>
                    <a:pt x="352613" y="985183"/>
                  </a:lnTo>
                  <a:lnTo>
                    <a:pt x="352613" y="985961"/>
                  </a:lnTo>
                  <a:lnTo>
                    <a:pt x="354491" y="985961"/>
                  </a:lnTo>
                  <a:lnTo>
                    <a:pt x="354995" y="986170"/>
                  </a:lnTo>
                  <a:lnTo>
                    <a:pt x="355500" y="985961"/>
                  </a:lnTo>
                  <a:lnTo>
                    <a:pt x="921228" y="985961"/>
                  </a:lnTo>
                  <a:lnTo>
                    <a:pt x="921732" y="986170"/>
                  </a:lnTo>
                  <a:cubicBezTo>
                    <a:pt x="928045" y="986170"/>
                    <a:pt x="933760" y="983611"/>
                    <a:pt x="937897" y="979474"/>
                  </a:cubicBezTo>
                  <a:lnTo>
                    <a:pt x="943606" y="965690"/>
                  </a:lnTo>
                  <a:lnTo>
                    <a:pt x="944082" y="965690"/>
                  </a:lnTo>
                  <a:lnTo>
                    <a:pt x="944082" y="964541"/>
                  </a:lnTo>
                  <a:lnTo>
                    <a:pt x="944592" y="963310"/>
                  </a:lnTo>
                  <a:lnTo>
                    <a:pt x="944082" y="962079"/>
                  </a:lnTo>
                  <a:lnTo>
                    <a:pt x="944082" y="26486"/>
                  </a:lnTo>
                  <a:lnTo>
                    <a:pt x="943047" y="23987"/>
                  </a:lnTo>
                  <a:lnTo>
                    <a:pt x="944082" y="21488"/>
                  </a:lnTo>
                  <a:lnTo>
                    <a:pt x="944082" y="19796"/>
                  </a:lnTo>
                  <a:lnTo>
                    <a:pt x="944783" y="19796"/>
                  </a:lnTo>
                  <a:lnTo>
                    <a:pt x="949742" y="7823"/>
                  </a:lnTo>
                  <a:lnTo>
                    <a:pt x="965147" y="1442"/>
                  </a:lnTo>
                  <a:lnTo>
                    <a:pt x="965147" y="1"/>
                  </a:lnTo>
                  <a:lnTo>
                    <a:pt x="1248662" y="1"/>
                  </a:lnTo>
                  <a:lnTo>
                    <a:pt x="1248665" y="300"/>
                  </a:lnTo>
                  <a:lnTo>
                    <a:pt x="1248610" y="2229"/>
                  </a:lnTo>
                  <a:lnTo>
                    <a:pt x="1252345" y="682"/>
                  </a:lnTo>
                  <a:cubicBezTo>
                    <a:pt x="1258658" y="682"/>
                    <a:pt x="1264373" y="3241"/>
                    <a:pt x="1268509" y="7378"/>
                  </a:cubicBezTo>
                  <a:lnTo>
                    <a:pt x="1273653" y="19796"/>
                  </a:lnTo>
                  <a:lnTo>
                    <a:pt x="1275282" y="19796"/>
                  </a:lnTo>
                  <a:lnTo>
                    <a:pt x="1275282" y="999355"/>
                  </a:lnTo>
                  <a:lnTo>
                    <a:pt x="1275282" y="1267571"/>
                  </a:lnTo>
                  <a:lnTo>
                    <a:pt x="1273059" y="1267571"/>
                  </a:lnTo>
                  <a:lnTo>
                    <a:pt x="1273124" y="1267727"/>
                  </a:lnTo>
                  <a:cubicBezTo>
                    <a:pt x="1273124" y="1280352"/>
                    <a:pt x="1262889" y="1290587"/>
                    <a:pt x="1250264" y="1290587"/>
                  </a:cubicBezTo>
                  <a:lnTo>
                    <a:pt x="1249735" y="1290368"/>
                  </a:lnTo>
                  <a:lnTo>
                    <a:pt x="1249717" y="1290587"/>
                  </a:lnTo>
                  <a:lnTo>
                    <a:pt x="958645" y="1290587"/>
                  </a:lnTo>
                  <a:lnTo>
                    <a:pt x="958643" y="1290586"/>
                  </a:lnTo>
                  <a:lnTo>
                    <a:pt x="316641" y="1290586"/>
                  </a:lnTo>
                  <a:lnTo>
                    <a:pt x="316638" y="1290587"/>
                  </a:lnTo>
                  <a:lnTo>
                    <a:pt x="24698" y="1290587"/>
                  </a:lnTo>
                  <a:lnTo>
                    <a:pt x="24696" y="1290385"/>
                  </a:lnTo>
                  <a:lnTo>
                    <a:pt x="23847" y="1290736"/>
                  </a:lnTo>
                  <a:cubicBezTo>
                    <a:pt x="11222" y="1290736"/>
                    <a:pt x="987" y="1280501"/>
                    <a:pt x="987" y="1267876"/>
                  </a:cubicBezTo>
                  <a:lnTo>
                    <a:pt x="1681" y="1266199"/>
                  </a:lnTo>
                  <a:lnTo>
                    <a:pt x="0" y="1265920"/>
                  </a:lnTo>
                  <a:lnTo>
                    <a:pt x="0" y="999355"/>
                  </a:lnTo>
                  <a:lnTo>
                    <a:pt x="1" y="999353"/>
                  </a:lnTo>
                  <a:lnTo>
                    <a:pt x="1" y="22282"/>
                  </a:lnTo>
                  <a:lnTo>
                    <a:pt x="336" y="22229"/>
                  </a:lnTo>
                  <a:lnTo>
                    <a:pt x="6770" y="6696"/>
                  </a:lnTo>
                  <a:lnTo>
                    <a:pt x="22539" y="164"/>
                  </a:lnTo>
                  <a:lnTo>
                    <a:pt x="22496" y="1"/>
                  </a:lnTo>
                  <a:lnTo>
                    <a:pt x="22932" y="1"/>
                  </a:ln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0CADD45-F989-44D9-BADB-9F91DAFE05DA}"/>
                </a:ext>
              </a:extLst>
            </p:cNvPr>
            <p:cNvSpPr/>
            <p:nvPr/>
          </p:nvSpPr>
          <p:spPr>
            <a:xfrm>
              <a:off x="10270738" y="2313829"/>
              <a:ext cx="331200" cy="1290586"/>
            </a:xfrm>
            <a:prstGeom prst="roundRect">
              <a:avLst>
                <a:gd name="adj" fmla="val 6554"/>
              </a:avLst>
            </a:pr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E7CBE3C-615D-498F-A89A-128FCA5725AF}"/>
                </a:ext>
              </a:extLst>
            </p:cNvPr>
            <p:cNvSpPr/>
            <p:nvPr/>
          </p:nvSpPr>
          <p:spPr>
            <a:xfrm>
              <a:off x="10865295" y="2316302"/>
              <a:ext cx="1275283" cy="1290587"/>
            </a:xfrm>
            <a:custGeom>
              <a:avLst/>
              <a:gdLst>
                <a:gd name="connsiteX0" fmla="*/ 22859 w 1275283"/>
                <a:gd name="connsiteY0" fmla="*/ 0 h 1290587"/>
                <a:gd name="connsiteX1" fmla="*/ 22860 w 1275283"/>
                <a:gd name="connsiteY1" fmla="*/ 0 h 1290587"/>
                <a:gd name="connsiteX2" fmla="*/ 1252421 w 1275283"/>
                <a:gd name="connsiteY2" fmla="*/ 0 h 1290587"/>
                <a:gd name="connsiteX3" fmla="*/ 1252421 w 1275283"/>
                <a:gd name="connsiteY3" fmla="*/ 1 h 1290587"/>
                <a:gd name="connsiteX4" fmla="*/ 1252423 w 1275283"/>
                <a:gd name="connsiteY4" fmla="*/ 0 h 1290587"/>
                <a:gd name="connsiteX5" fmla="*/ 1268587 w 1275283"/>
                <a:gd name="connsiteY5" fmla="*/ 6696 h 1290587"/>
                <a:gd name="connsiteX6" fmla="*/ 1274099 w 1275283"/>
                <a:gd name="connsiteY6" fmla="*/ 20002 h 1290587"/>
                <a:gd name="connsiteX7" fmla="*/ 1275282 w 1275283"/>
                <a:gd name="connsiteY7" fmla="*/ 20002 h 1290587"/>
                <a:gd name="connsiteX8" fmla="*/ 1275282 w 1275283"/>
                <a:gd name="connsiteY8" fmla="*/ 22858 h 1290587"/>
                <a:gd name="connsiteX9" fmla="*/ 1275283 w 1275283"/>
                <a:gd name="connsiteY9" fmla="*/ 22860 h 1290587"/>
                <a:gd name="connsiteX10" fmla="*/ 1275282 w 1275283"/>
                <a:gd name="connsiteY10" fmla="*/ 22863 h 1290587"/>
                <a:gd name="connsiteX11" fmla="*/ 1275282 w 1275283"/>
                <a:gd name="connsiteY11" fmla="*/ 282436 h 1290587"/>
                <a:gd name="connsiteX12" fmla="*/ 1275282 w 1275283"/>
                <a:gd name="connsiteY12" fmla="*/ 282752 h 1290587"/>
                <a:gd name="connsiteX13" fmla="*/ 1275151 w 1275283"/>
                <a:gd name="connsiteY13" fmla="*/ 282752 h 1290587"/>
                <a:gd name="connsiteX14" fmla="*/ 1268586 w 1275283"/>
                <a:gd name="connsiteY14" fmla="*/ 298601 h 1290587"/>
                <a:gd name="connsiteX15" fmla="*/ 1252422 w 1275283"/>
                <a:gd name="connsiteY15" fmla="*/ 305296 h 1290587"/>
                <a:gd name="connsiteX16" fmla="*/ 1250802 w 1275283"/>
                <a:gd name="connsiteY16" fmla="*/ 304625 h 1290587"/>
                <a:gd name="connsiteX17" fmla="*/ 354690 w 1275283"/>
                <a:gd name="connsiteY17" fmla="*/ 304625 h 1290587"/>
                <a:gd name="connsiteX18" fmla="*/ 354690 w 1275283"/>
                <a:gd name="connsiteY18" fmla="*/ 305296 h 1290587"/>
                <a:gd name="connsiteX19" fmla="*/ 338527 w 1275283"/>
                <a:gd name="connsiteY19" fmla="*/ 311991 h 1290587"/>
                <a:gd name="connsiteX20" fmla="*/ 331831 w 1275283"/>
                <a:gd name="connsiteY20" fmla="*/ 328154 h 1290587"/>
                <a:gd name="connsiteX21" fmla="*/ 331201 w 1275283"/>
                <a:gd name="connsiteY21" fmla="*/ 328154 h 1290587"/>
                <a:gd name="connsiteX22" fmla="*/ 331201 w 1275283"/>
                <a:gd name="connsiteY22" fmla="*/ 964812 h 1290587"/>
                <a:gd name="connsiteX23" fmla="*/ 332817 w 1275283"/>
                <a:gd name="connsiteY23" fmla="*/ 964812 h 1290587"/>
                <a:gd name="connsiteX24" fmla="*/ 338527 w 1275283"/>
                <a:gd name="connsiteY24" fmla="*/ 978596 h 1290587"/>
                <a:gd name="connsiteX25" fmla="*/ 354690 w 1275283"/>
                <a:gd name="connsiteY25" fmla="*/ 985292 h 1290587"/>
                <a:gd name="connsiteX26" fmla="*/ 354690 w 1275283"/>
                <a:gd name="connsiteY26" fmla="*/ 985961 h 1290587"/>
                <a:gd name="connsiteX27" fmla="*/ 1252420 w 1275283"/>
                <a:gd name="connsiteY27" fmla="*/ 985961 h 1290587"/>
                <a:gd name="connsiteX28" fmla="*/ 1252420 w 1275283"/>
                <a:gd name="connsiteY28" fmla="*/ 987673 h 1290587"/>
                <a:gd name="connsiteX29" fmla="*/ 1252423 w 1275283"/>
                <a:gd name="connsiteY29" fmla="*/ 987672 h 1290587"/>
                <a:gd name="connsiteX30" fmla="*/ 1275283 w 1275283"/>
                <a:gd name="connsiteY30" fmla="*/ 1010532 h 1290587"/>
                <a:gd name="connsiteX31" fmla="*/ 1275282 w 1275283"/>
                <a:gd name="connsiteY31" fmla="*/ 1010535 h 1290587"/>
                <a:gd name="connsiteX32" fmla="*/ 1275282 w 1275283"/>
                <a:gd name="connsiteY32" fmla="*/ 1267725 h 1290587"/>
                <a:gd name="connsiteX33" fmla="*/ 1275283 w 1275283"/>
                <a:gd name="connsiteY33" fmla="*/ 1267727 h 1290587"/>
                <a:gd name="connsiteX34" fmla="*/ 1252423 w 1275283"/>
                <a:gd name="connsiteY34" fmla="*/ 1290587 h 1290587"/>
                <a:gd name="connsiteX35" fmla="*/ 1252420 w 1275283"/>
                <a:gd name="connsiteY35" fmla="*/ 1290586 h 1290587"/>
                <a:gd name="connsiteX36" fmla="*/ 22862 w 1275283"/>
                <a:gd name="connsiteY36" fmla="*/ 1290586 h 1290587"/>
                <a:gd name="connsiteX37" fmla="*/ 22860 w 1275283"/>
                <a:gd name="connsiteY37" fmla="*/ 1290587 h 1290587"/>
                <a:gd name="connsiteX38" fmla="*/ 0 w 1275283"/>
                <a:gd name="connsiteY38" fmla="*/ 1267727 h 1290587"/>
                <a:gd name="connsiteX39" fmla="*/ 0 w 1275283"/>
                <a:gd name="connsiteY39" fmla="*/ 1267726 h 1290587"/>
                <a:gd name="connsiteX40" fmla="*/ 0 w 1275283"/>
                <a:gd name="connsiteY40" fmla="*/ 999355 h 1290587"/>
                <a:gd name="connsiteX41" fmla="*/ 1 w 1275283"/>
                <a:gd name="connsiteY41" fmla="*/ 999353 h 1290587"/>
                <a:gd name="connsiteX42" fmla="*/ 1 w 1275283"/>
                <a:gd name="connsiteY42" fmla="*/ 291234 h 1290587"/>
                <a:gd name="connsiteX43" fmla="*/ 0 w 1275283"/>
                <a:gd name="connsiteY43" fmla="*/ 291231 h 1290587"/>
                <a:gd name="connsiteX44" fmla="*/ 0 w 1275283"/>
                <a:gd name="connsiteY44" fmla="*/ 22860 h 1290587"/>
                <a:gd name="connsiteX45" fmla="*/ 0 w 1275283"/>
                <a:gd name="connsiteY45" fmla="*/ 20002 h 1290587"/>
                <a:gd name="connsiteX46" fmla="*/ 1184 w 1275283"/>
                <a:gd name="connsiteY46" fmla="*/ 20002 h 1290587"/>
                <a:gd name="connsiteX47" fmla="*/ 6696 w 1275283"/>
                <a:gd name="connsiteY47" fmla="*/ 6696 h 1290587"/>
                <a:gd name="connsiteX48" fmla="*/ 22859 w 1275283"/>
                <a:gd name="connsiteY48" fmla="*/ 1 h 1290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275283" h="1290587">
                  <a:moveTo>
                    <a:pt x="22859" y="0"/>
                  </a:moveTo>
                  <a:lnTo>
                    <a:pt x="22860" y="0"/>
                  </a:lnTo>
                  <a:lnTo>
                    <a:pt x="1252421" y="0"/>
                  </a:lnTo>
                  <a:lnTo>
                    <a:pt x="1252421" y="1"/>
                  </a:lnTo>
                  <a:lnTo>
                    <a:pt x="1252423" y="0"/>
                  </a:lnTo>
                  <a:cubicBezTo>
                    <a:pt x="1258735" y="0"/>
                    <a:pt x="1264451" y="2559"/>
                    <a:pt x="1268587" y="6696"/>
                  </a:cubicBezTo>
                  <a:lnTo>
                    <a:pt x="1274099" y="20002"/>
                  </a:lnTo>
                  <a:lnTo>
                    <a:pt x="1275282" y="20002"/>
                  </a:lnTo>
                  <a:lnTo>
                    <a:pt x="1275282" y="22858"/>
                  </a:lnTo>
                  <a:lnTo>
                    <a:pt x="1275283" y="22860"/>
                  </a:lnTo>
                  <a:lnTo>
                    <a:pt x="1275282" y="22863"/>
                  </a:lnTo>
                  <a:lnTo>
                    <a:pt x="1275282" y="282436"/>
                  </a:lnTo>
                  <a:lnTo>
                    <a:pt x="1275282" y="282752"/>
                  </a:lnTo>
                  <a:lnTo>
                    <a:pt x="1275151" y="282752"/>
                  </a:lnTo>
                  <a:lnTo>
                    <a:pt x="1268586" y="298601"/>
                  </a:lnTo>
                  <a:cubicBezTo>
                    <a:pt x="1264449" y="302737"/>
                    <a:pt x="1258735" y="305296"/>
                    <a:pt x="1252422" y="305296"/>
                  </a:cubicBezTo>
                  <a:lnTo>
                    <a:pt x="1250802" y="304625"/>
                  </a:lnTo>
                  <a:lnTo>
                    <a:pt x="354690" y="304625"/>
                  </a:lnTo>
                  <a:lnTo>
                    <a:pt x="354690" y="305296"/>
                  </a:lnTo>
                  <a:lnTo>
                    <a:pt x="338527" y="311991"/>
                  </a:lnTo>
                  <a:lnTo>
                    <a:pt x="331831" y="328154"/>
                  </a:lnTo>
                  <a:lnTo>
                    <a:pt x="331201" y="328154"/>
                  </a:lnTo>
                  <a:lnTo>
                    <a:pt x="331201" y="964812"/>
                  </a:lnTo>
                  <a:lnTo>
                    <a:pt x="332817" y="964812"/>
                  </a:lnTo>
                  <a:lnTo>
                    <a:pt x="338527" y="978596"/>
                  </a:lnTo>
                  <a:lnTo>
                    <a:pt x="354690" y="985292"/>
                  </a:lnTo>
                  <a:lnTo>
                    <a:pt x="354690" y="985961"/>
                  </a:lnTo>
                  <a:lnTo>
                    <a:pt x="1252420" y="985961"/>
                  </a:lnTo>
                  <a:lnTo>
                    <a:pt x="1252420" y="987673"/>
                  </a:lnTo>
                  <a:lnTo>
                    <a:pt x="1252423" y="987672"/>
                  </a:lnTo>
                  <a:cubicBezTo>
                    <a:pt x="1265048" y="987672"/>
                    <a:pt x="1275283" y="997907"/>
                    <a:pt x="1275283" y="1010532"/>
                  </a:cubicBezTo>
                  <a:lnTo>
                    <a:pt x="1275282" y="1010535"/>
                  </a:lnTo>
                  <a:lnTo>
                    <a:pt x="1275282" y="1267725"/>
                  </a:lnTo>
                  <a:lnTo>
                    <a:pt x="1275283" y="1267727"/>
                  </a:lnTo>
                  <a:cubicBezTo>
                    <a:pt x="1275283" y="1280352"/>
                    <a:pt x="1265048" y="1290587"/>
                    <a:pt x="1252423" y="1290587"/>
                  </a:cubicBezTo>
                  <a:lnTo>
                    <a:pt x="1252420" y="1290586"/>
                  </a:lnTo>
                  <a:lnTo>
                    <a:pt x="22862" y="1290586"/>
                  </a:lnTo>
                  <a:lnTo>
                    <a:pt x="22860" y="1290587"/>
                  </a:lnTo>
                  <a:cubicBezTo>
                    <a:pt x="10235" y="1290587"/>
                    <a:pt x="0" y="1280352"/>
                    <a:pt x="0" y="1267727"/>
                  </a:cubicBezTo>
                  <a:lnTo>
                    <a:pt x="0" y="1267726"/>
                  </a:lnTo>
                  <a:lnTo>
                    <a:pt x="0" y="999355"/>
                  </a:lnTo>
                  <a:lnTo>
                    <a:pt x="1" y="999353"/>
                  </a:lnTo>
                  <a:lnTo>
                    <a:pt x="1" y="291234"/>
                  </a:lnTo>
                  <a:lnTo>
                    <a:pt x="0" y="291231"/>
                  </a:lnTo>
                  <a:lnTo>
                    <a:pt x="0" y="22860"/>
                  </a:lnTo>
                  <a:lnTo>
                    <a:pt x="0" y="20002"/>
                  </a:lnTo>
                  <a:lnTo>
                    <a:pt x="1184" y="20002"/>
                  </a:lnTo>
                  <a:lnTo>
                    <a:pt x="6696" y="6696"/>
                  </a:lnTo>
                  <a:lnTo>
                    <a:pt x="22859" y="1"/>
                  </a:ln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72363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540815E-5E0E-46CD-A523-E9779A7476C9}"/>
              </a:ext>
            </a:extLst>
          </p:cNvPr>
          <p:cNvSpPr>
            <a:spLocks noChangeAspect="1"/>
          </p:cNvSpPr>
          <p:nvPr/>
        </p:nvSpPr>
        <p:spPr>
          <a:xfrm>
            <a:off x="5839818" y="3568047"/>
            <a:ext cx="1130400" cy="11304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DEBDFD0-99C9-4BD2-9D00-402D99EE3146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D4AF9B-4F54-430E-9D24-2C096900C828}"/>
              </a:ext>
            </a:extLst>
          </p:cNvPr>
          <p:cNvSpPr txBox="1"/>
          <p:nvPr/>
        </p:nvSpPr>
        <p:spPr>
          <a:xfrm>
            <a:off x="5836260" y="4886787"/>
            <a:ext cx="1093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pc="30" dirty="0">
                <a:solidFill>
                  <a:srgbClr val="686D6B"/>
                </a:solidFill>
                <a:latin typeface="Channel 4 Chadwick Medium" panose="00000600000000000000" pitchFamily="50" charset="0"/>
              </a:rPr>
              <a:t>4.00pm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E75CEA-6EEC-47FD-B883-3505C612B5CE}"/>
              </a:ext>
            </a:extLst>
          </p:cNvPr>
          <p:cNvSpPr txBox="1"/>
          <p:nvPr/>
        </p:nvSpPr>
        <p:spPr>
          <a:xfrm>
            <a:off x="5830651" y="5107078"/>
            <a:ext cx="263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spc="-110" dirty="0">
                <a:solidFill>
                  <a:srgbClr val="212626"/>
                </a:solidFill>
                <a:latin typeface="Channel 4 Horseferry Medium" panose="00000600000000000000" pitchFamily="2" charset="0"/>
              </a:rPr>
              <a:t>Trending Live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72F6D3C-BE6D-44BA-BB06-F7A58634B1CA}"/>
              </a:ext>
            </a:extLst>
          </p:cNvPr>
          <p:cNvGrpSpPr>
            <a:grpSpLocks noChangeAspect="1"/>
          </p:cNvGrpSpPr>
          <p:nvPr/>
        </p:nvGrpSpPr>
        <p:grpSpPr>
          <a:xfrm>
            <a:off x="5977381" y="3863247"/>
            <a:ext cx="855273" cy="540000"/>
            <a:chOff x="4300578" y="954000"/>
            <a:chExt cx="7840000" cy="4950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629EA1-CF76-47C6-9122-FB98B8A5637B}"/>
                </a:ext>
              </a:extLst>
            </p:cNvPr>
            <p:cNvSpPr/>
            <p:nvPr/>
          </p:nvSpPr>
          <p:spPr>
            <a:xfrm>
              <a:off x="4300578" y="3868112"/>
              <a:ext cx="1976684" cy="3978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DBFFF4B-B498-44EE-B15A-9AB05029CEF2}"/>
                </a:ext>
              </a:extLst>
            </p:cNvPr>
            <p:cNvSpPr/>
            <p:nvPr/>
          </p:nvSpPr>
          <p:spPr>
            <a:xfrm>
              <a:off x="7199049" y="3868112"/>
              <a:ext cx="692372" cy="3978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CDF67A3-7FAD-4665-9EB7-2024BB7B9A00}"/>
                </a:ext>
              </a:extLst>
            </p:cNvPr>
            <p:cNvSpPr/>
            <p:nvPr/>
          </p:nvSpPr>
          <p:spPr>
            <a:xfrm>
              <a:off x="5880413" y="4529701"/>
              <a:ext cx="396849" cy="13742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525DC51-4F7E-42B3-B1BD-8087CCBA90EB}"/>
                </a:ext>
              </a:extLst>
            </p:cNvPr>
            <p:cNvSpPr/>
            <p:nvPr/>
          </p:nvSpPr>
          <p:spPr>
            <a:xfrm>
              <a:off x="5221096" y="5506107"/>
              <a:ext cx="396849" cy="3978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8E95431-F04E-4100-BE41-93BA8A479466}"/>
                </a:ext>
              </a:extLst>
            </p:cNvPr>
            <p:cNvSpPr/>
            <p:nvPr/>
          </p:nvSpPr>
          <p:spPr>
            <a:xfrm>
              <a:off x="6539731" y="5506107"/>
              <a:ext cx="1004158" cy="3978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45C3C3F-E05A-4D54-B1A6-29E1B57E9DE1}"/>
                </a:ext>
              </a:extLst>
            </p:cNvPr>
            <p:cNvSpPr/>
            <p:nvPr/>
          </p:nvSpPr>
          <p:spPr>
            <a:xfrm>
              <a:off x="6539732" y="954000"/>
              <a:ext cx="369256" cy="703635"/>
            </a:xfrm>
            <a:custGeom>
              <a:avLst/>
              <a:gdLst>
                <a:gd name="connsiteX0" fmla="*/ 85033 w 509153"/>
                <a:gd name="connsiteY0" fmla="*/ 0 h 970215"/>
                <a:gd name="connsiteX1" fmla="*/ 509153 w 509153"/>
                <a:gd name="connsiteY1" fmla="*/ 341355 h 970215"/>
                <a:gd name="connsiteX2" fmla="*/ 0 w 509153"/>
                <a:gd name="connsiteY2" fmla="*/ 970215 h 970215"/>
                <a:gd name="connsiteX3" fmla="*/ 0 w 509153"/>
                <a:gd name="connsiteY3" fmla="*/ 105025 h 97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153" h="970215">
                  <a:moveTo>
                    <a:pt x="85033" y="0"/>
                  </a:moveTo>
                  <a:lnTo>
                    <a:pt x="509153" y="341355"/>
                  </a:lnTo>
                  <a:lnTo>
                    <a:pt x="0" y="970215"/>
                  </a:lnTo>
                  <a:lnTo>
                    <a:pt x="0" y="1050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B4DC5A2-7617-4655-B9F3-E2A0CEB64A2F}"/>
                </a:ext>
              </a:extLst>
            </p:cNvPr>
            <p:cNvSpPr/>
            <p:nvPr/>
          </p:nvSpPr>
          <p:spPr>
            <a:xfrm>
              <a:off x="6539731" y="4529701"/>
              <a:ext cx="396849" cy="717776"/>
            </a:xfrm>
            <a:custGeom>
              <a:avLst/>
              <a:gdLst>
                <a:gd name="connsiteX0" fmla="*/ 0 w 396849"/>
                <a:gd name="connsiteY0" fmla="*/ 0 h 717776"/>
                <a:gd name="connsiteX1" fmla="*/ 396849 w 396849"/>
                <a:gd name="connsiteY1" fmla="*/ 0 h 717776"/>
                <a:gd name="connsiteX2" fmla="*/ 396849 w 396849"/>
                <a:gd name="connsiteY2" fmla="*/ 717776 h 717776"/>
                <a:gd name="connsiteX3" fmla="*/ 0 w 396849"/>
                <a:gd name="connsiteY3" fmla="*/ 717776 h 71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6849" h="717776">
                  <a:moveTo>
                    <a:pt x="0" y="0"/>
                  </a:moveTo>
                  <a:lnTo>
                    <a:pt x="396849" y="0"/>
                  </a:lnTo>
                  <a:lnTo>
                    <a:pt x="396849" y="717776"/>
                  </a:lnTo>
                  <a:lnTo>
                    <a:pt x="0" y="7177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8485C93-6554-4712-8826-A1E3C593AF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81625" y="2212631"/>
              <a:ext cx="1136320" cy="1391786"/>
            </a:xfrm>
            <a:custGeom>
              <a:avLst/>
              <a:gdLst>
                <a:gd name="connsiteX0" fmla="*/ 1112983 w 1136320"/>
                <a:gd name="connsiteY0" fmla="*/ 0 h 1391786"/>
                <a:gd name="connsiteX1" fmla="*/ 1136320 w 1136320"/>
                <a:gd name="connsiteY1" fmla="*/ 23337 h 1391786"/>
                <a:gd name="connsiteX2" fmla="*/ 1136284 w 1136320"/>
                <a:gd name="connsiteY2" fmla="*/ 23425 h 1391786"/>
                <a:gd name="connsiteX3" fmla="*/ 1136320 w 1136320"/>
                <a:gd name="connsiteY3" fmla="*/ 23432 h 1391786"/>
                <a:gd name="connsiteX4" fmla="*/ 1136320 w 1136320"/>
                <a:gd name="connsiteY4" fmla="*/ 571950 h 1391786"/>
                <a:gd name="connsiteX5" fmla="*/ 1135407 w 1136320"/>
                <a:gd name="connsiteY5" fmla="*/ 572095 h 1391786"/>
                <a:gd name="connsiteX6" fmla="*/ 1136320 w 1136320"/>
                <a:gd name="connsiteY6" fmla="*/ 574301 h 1391786"/>
                <a:gd name="connsiteX7" fmla="*/ 1129880 w 1136320"/>
                <a:gd name="connsiteY7" fmla="*/ 589850 h 1391786"/>
                <a:gd name="connsiteX8" fmla="*/ 1130603 w 1136320"/>
                <a:gd name="connsiteY8" fmla="*/ 590576 h 1391786"/>
                <a:gd name="connsiteX9" fmla="*/ 486110 w 1136320"/>
                <a:gd name="connsiteY9" fmla="*/ 1386597 h 1391786"/>
                <a:gd name="connsiteX10" fmla="*/ 485793 w 1136320"/>
                <a:gd name="connsiteY10" fmla="*/ 1386017 h 1391786"/>
                <a:gd name="connsiteX11" fmla="*/ 485486 w 1136320"/>
                <a:gd name="connsiteY11" fmla="*/ 1385548 h 1391786"/>
                <a:gd name="connsiteX12" fmla="*/ 470432 w 1136320"/>
                <a:gd name="connsiteY12" fmla="*/ 1391784 h 1391786"/>
                <a:gd name="connsiteX13" fmla="*/ 470181 w 1136320"/>
                <a:gd name="connsiteY13" fmla="*/ 1391680 h 1391786"/>
                <a:gd name="connsiteX14" fmla="*/ 470202 w 1136320"/>
                <a:gd name="connsiteY14" fmla="*/ 1391786 h 1391786"/>
                <a:gd name="connsiteX15" fmla="*/ 21136 w 1136320"/>
                <a:gd name="connsiteY15" fmla="*/ 1391786 h 1391786"/>
                <a:gd name="connsiteX16" fmla="*/ 21078 w 1136320"/>
                <a:gd name="connsiteY16" fmla="*/ 1390849 h 1391786"/>
                <a:gd name="connsiteX17" fmla="*/ 6835 w 1136320"/>
                <a:gd name="connsiteY17" fmla="*/ 1384949 h 1391786"/>
                <a:gd name="connsiteX18" fmla="*/ 0 w 1136320"/>
                <a:gd name="connsiteY18" fmla="*/ 1368447 h 1391786"/>
                <a:gd name="connsiteX19" fmla="*/ 6685 w 1136320"/>
                <a:gd name="connsiteY19" fmla="*/ 1352307 h 1391786"/>
                <a:gd name="connsiteX20" fmla="*/ 6233 w 1136320"/>
                <a:gd name="connsiteY20" fmla="*/ 1351832 h 1391786"/>
                <a:gd name="connsiteX21" fmla="*/ 1092192 w 1136320"/>
                <a:gd name="connsiteY21" fmla="*/ 10551 h 1391786"/>
                <a:gd name="connsiteX22" fmla="*/ 1094560 w 1136320"/>
                <a:gd name="connsiteY22" fmla="*/ 11474 h 1391786"/>
                <a:gd name="connsiteX23" fmla="*/ 1096481 w 1136320"/>
                <a:gd name="connsiteY23" fmla="*/ 6835 h 1391786"/>
                <a:gd name="connsiteX24" fmla="*/ 1112983 w 1136320"/>
                <a:gd name="connsiteY24" fmla="*/ 0 h 139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36320" h="1391786">
                  <a:moveTo>
                    <a:pt x="1112983" y="0"/>
                  </a:moveTo>
                  <a:cubicBezTo>
                    <a:pt x="1125872" y="0"/>
                    <a:pt x="1136320" y="10448"/>
                    <a:pt x="1136320" y="23337"/>
                  </a:cubicBezTo>
                  <a:lnTo>
                    <a:pt x="1136284" y="23425"/>
                  </a:lnTo>
                  <a:lnTo>
                    <a:pt x="1136320" y="23432"/>
                  </a:lnTo>
                  <a:lnTo>
                    <a:pt x="1136320" y="571950"/>
                  </a:lnTo>
                  <a:lnTo>
                    <a:pt x="1135407" y="572095"/>
                  </a:lnTo>
                  <a:lnTo>
                    <a:pt x="1136320" y="574301"/>
                  </a:lnTo>
                  <a:lnTo>
                    <a:pt x="1129880" y="589850"/>
                  </a:lnTo>
                  <a:lnTo>
                    <a:pt x="1130603" y="590576"/>
                  </a:lnTo>
                  <a:lnTo>
                    <a:pt x="486110" y="1386597"/>
                  </a:lnTo>
                  <a:lnTo>
                    <a:pt x="485793" y="1386017"/>
                  </a:lnTo>
                  <a:lnTo>
                    <a:pt x="485486" y="1385548"/>
                  </a:lnTo>
                  <a:lnTo>
                    <a:pt x="470432" y="1391784"/>
                  </a:lnTo>
                  <a:lnTo>
                    <a:pt x="470181" y="1391680"/>
                  </a:lnTo>
                  <a:lnTo>
                    <a:pt x="470202" y="1391786"/>
                  </a:lnTo>
                  <a:lnTo>
                    <a:pt x="21136" y="1391786"/>
                  </a:lnTo>
                  <a:lnTo>
                    <a:pt x="21078" y="1390849"/>
                  </a:lnTo>
                  <a:lnTo>
                    <a:pt x="6835" y="1384949"/>
                  </a:lnTo>
                  <a:cubicBezTo>
                    <a:pt x="2612" y="1380726"/>
                    <a:pt x="0" y="1374892"/>
                    <a:pt x="0" y="1368447"/>
                  </a:cubicBezTo>
                  <a:lnTo>
                    <a:pt x="6685" y="1352307"/>
                  </a:lnTo>
                  <a:lnTo>
                    <a:pt x="6233" y="1351832"/>
                  </a:lnTo>
                  <a:lnTo>
                    <a:pt x="1092192" y="10551"/>
                  </a:lnTo>
                  <a:lnTo>
                    <a:pt x="1094560" y="11474"/>
                  </a:lnTo>
                  <a:lnTo>
                    <a:pt x="1096481" y="6835"/>
                  </a:lnTo>
                  <a:cubicBezTo>
                    <a:pt x="1100705" y="2612"/>
                    <a:pt x="1106539" y="0"/>
                    <a:pt x="1112983" y="0"/>
                  </a:cubicBez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37D7297-4D95-4FEF-8FFB-483B2EA490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80288" y="1395682"/>
              <a:ext cx="397099" cy="1882979"/>
            </a:xfrm>
            <a:custGeom>
              <a:avLst/>
              <a:gdLst>
                <a:gd name="connsiteX0" fmla="*/ 373637 w 397099"/>
                <a:gd name="connsiteY0" fmla="*/ 79 h 1882979"/>
                <a:gd name="connsiteX1" fmla="*/ 390139 w 397099"/>
                <a:gd name="connsiteY1" fmla="*/ 6914 h 1882979"/>
                <a:gd name="connsiteX2" fmla="*/ 395600 w 397099"/>
                <a:gd name="connsiteY2" fmla="*/ 20099 h 1882979"/>
                <a:gd name="connsiteX3" fmla="*/ 396974 w 397099"/>
                <a:gd name="connsiteY3" fmla="*/ 19445 h 1882979"/>
                <a:gd name="connsiteX4" fmla="*/ 396974 w 397099"/>
                <a:gd name="connsiteY4" fmla="*/ 23416 h 1882979"/>
                <a:gd name="connsiteX5" fmla="*/ 396974 w 397099"/>
                <a:gd name="connsiteY5" fmla="*/ 1859340 h 1882979"/>
                <a:gd name="connsiteX6" fmla="*/ 397099 w 397099"/>
                <a:gd name="connsiteY6" fmla="*/ 1859642 h 1882979"/>
                <a:gd name="connsiteX7" fmla="*/ 396974 w 397099"/>
                <a:gd name="connsiteY7" fmla="*/ 1859944 h 1882979"/>
                <a:gd name="connsiteX8" fmla="*/ 396974 w 397099"/>
                <a:gd name="connsiteY8" fmla="*/ 1861160 h 1882979"/>
                <a:gd name="connsiteX9" fmla="*/ 396449 w 397099"/>
                <a:gd name="connsiteY9" fmla="*/ 1861212 h 1882979"/>
                <a:gd name="connsiteX10" fmla="*/ 390264 w 397099"/>
                <a:gd name="connsiteY10" fmla="*/ 1876144 h 1882979"/>
                <a:gd name="connsiteX11" fmla="*/ 373947 w 397099"/>
                <a:gd name="connsiteY11" fmla="*/ 1882903 h 1882979"/>
                <a:gd name="connsiteX12" fmla="*/ 373938 w 397099"/>
                <a:gd name="connsiteY12" fmla="*/ 1882979 h 1882979"/>
                <a:gd name="connsiteX13" fmla="*/ 373762 w 397099"/>
                <a:gd name="connsiteY13" fmla="*/ 1882979 h 1882979"/>
                <a:gd name="connsiteX14" fmla="*/ 23658 w 397099"/>
                <a:gd name="connsiteY14" fmla="*/ 1882979 h 1882979"/>
                <a:gd name="connsiteX15" fmla="*/ 20856 w 397099"/>
                <a:gd name="connsiteY15" fmla="*/ 1882979 h 1882979"/>
                <a:gd name="connsiteX16" fmla="*/ 20640 w 397099"/>
                <a:gd name="connsiteY16" fmla="*/ 1881729 h 1882979"/>
                <a:gd name="connsiteX17" fmla="*/ 7156 w 397099"/>
                <a:gd name="connsiteY17" fmla="*/ 1876144 h 1882979"/>
                <a:gd name="connsiteX18" fmla="*/ 391 w 397099"/>
                <a:gd name="connsiteY18" fmla="*/ 1859811 h 1882979"/>
                <a:gd name="connsiteX19" fmla="*/ 125 w 397099"/>
                <a:gd name="connsiteY19" fmla="*/ 1859778 h 1882979"/>
                <a:gd name="connsiteX20" fmla="*/ 125 w 397099"/>
                <a:gd name="connsiteY20" fmla="*/ 458092 h 1882979"/>
                <a:gd name="connsiteX21" fmla="*/ 963 w 397099"/>
                <a:gd name="connsiteY21" fmla="*/ 458124 h 1882979"/>
                <a:gd name="connsiteX22" fmla="*/ 0 w 397099"/>
                <a:gd name="connsiteY22" fmla="*/ 455799 h 1882979"/>
                <a:gd name="connsiteX23" fmla="*/ 6835 w 397099"/>
                <a:gd name="connsiteY23" fmla="*/ 439297 h 1882979"/>
                <a:gd name="connsiteX24" fmla="*/ 8338 w 397099"/>
                <a:gd name="connsiteY24" fmla="*/ 438675 h 1882979"/>
                <a:gd name="connsiteX25" fmla="*/ 356324 w 397099"/>
                <a:gd name="connsiteY25" fmla="*/ 8874 h 1882979"/>
                <a:gd name="connsiteX26" fmla="*/ 357135 w 397099"/>
                <a:gd name="connsiteY26" fmla="*/ 6914 h 1882979"/>
                <a:gd name="connsiteX27" fmla="*/ 358301 w 397099"/>
                <a:gd name="connsiteY27" fmla="*/ 6431 h 1882979"/>
                <a:gd name="connsiteX28" fmla="*/ 360765 w 397099"/>
                <a:gd name="connsiteY28" fmla="*/ 3388 h 1882979"/>
                <a:gd name="connsiteX29" fmla="*/ 373637 w 397099"/>
                <a:gd name="connsiteY29" fmla="*/ 79 h 188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7099" h="1882979">
                  <a:moveTo>
                    <a:pt x="373637" y="79"/>
                  </a:moveTo>
                  <a:cubicBezTo>
                    <a:pt x="380082" y="79"/>
                    <a:pt x="385916" y="2691"/>
                    <a:pt x="390139" y="6914"/>
                  </a:cubicBezTo>
                  <a:lnTo>
                    <a:pt x="395600" y="20099"/>
                  </a:lnTo>
                  <a:lnTo>
                    <a:pt x="396974" y="19445"/>
                  </a:lnTo>
                  <a:lnTo>
                    <a:pt x="396974" y="23416"/>
                  </a:lnTo>
                  <a:lnTo>
                    <a:pt x="396974" y="1859340"/>
                  </a:lnTo>
                  <a:lnTo>
                    <a:pt x="397099" y="1859642"/>
                  </a:lnTo>
                  <a:lnTo>
                    <a:pt x="396974" y="1859944"/>
                  </a:lnTo>
                  <a:lnTo>
                    <a:pt x="396974" y="1861160"/>
                  </a:lnTo>
                  <a:lnTo>
                    <a:pt x="396449" y="1861212"/>
                  </a:lnTo>
                  <a:lnTo>
                    <a:pt x="390264" y="1876144"/>
                  </a:lnTo>
                  <a:lnTo>
                    <a:pt x="373947" y="1882903"/>
                  </a:lnTo>
                  <a:lnTo>
                    <a:pt x="373938" y="1882979"/>
                  </a:lnTo>
                  <a:lnTo>
                    <a:pt x="373762" y="1882979"/>
                  </a:lnTo>
                  <a:lnTo>
                    <a:pt x="23658" y="1882979"/>
                  </a:lnTo>
                  <a:lnTo>
                    <a:pt x="20856" y="1882979"/>
                  </a:lnTo>
                  <a:lnTo>
                    <a:pt x="20640" y="1881729"/>
                  </a:lnTo>
                  <a:lnTo>
                    <a:pt x="7156" y="1876144"/>
                  </a:lnTo>
                  <a:lnTo>
                    <a:pt x="391" y="1859811"/>
                  </a:lnTo>
                  <a:lnTo>
                    <a:pt x="125" y="1859778"/>
                  </a:lnTo>
                  <a:lnTo>
                    <a:pt x="125" y="458092"/>
                  </a:lnTo>
                  <a:lnTo>
                    <a:pt x="963" y="458124"/>
                  </a:lnTo>
                  <a:lnTo>
                    <a:pt x="0" y="455799"/>
                  </a:lnTo>
                  <a:cubicBezTo>
                    <a:pt x="0" y="449355"/>
                    <a:pt x="2612" y="443520"/>
                    <a:pt x="6835" y="439297"/>
                  </a:cubicBezTo>
                  <a:lnTo>
                    <a:pt x="8338" y="438675"/>
                  </a:lnTo>
                  <a:lnTo>
                    <a:pt x="356324" y="8874"/>
                  </a:lnTo>
                  <a:lnTo>
                    <a:pt x="357135" y="6914"/>
                  </a:lnTo>
                  <a:lnTo>
                    <a:pt x="358301" y="6431"/>
                  </a:lnTo>
                  <a:lnTo>
                    <a:pt x="360765" y="3388"/>
                  </a:lnTo>
                  <a:cubicBezTo>
                    <a:pt x="363321" y="2329"/>
                    <a:pt x="368741" y="-509"/>
                    <a:pt x="373637" y="79"/>
                  </a:cubicBez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13FCB8D-0DEF-491C-A3AC-CC900D542D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38583" y="1624278"/>
              <a:ext cx="397100" cy="2641727"/>
            </a:xfrm>
            <a:custGeom>
              <a:avLst/>
              <a:gdLst>
                <a:gd name="connsiteX0" fmla="*/ 373638 w 397100"/>
                <a:gd name="connsiteY0" fmla="*/ 79 h 2641727"/>
                <a:gd name="connsiteX1" fmla="*/ 390140 w 397100"/>
                <a:gd name="connsiteY1" fmla="*/ 6914 h 2641727"/>
                <a:gd name="connsiteX2" fmla="*/ 395601 w 397100"/>
                <a:gd name="connsiteY2" fmla="*/ 20099 h 2641727"/>
                <a:gd name="connsiteX3" fmla="*/ 396975 w 397100"/>
                <a:gd name="connsiteY3" fmla="*/ 19445 h 2641727"/>
                <a:gd name="connsiteX4" fmla="*/ 396975 w 397100"/>
                <a:gd name="connsiteY4" fmla="*/ 23416 h 2641727"/>
                <a:gd name="connsiteX5" fmla="*/ 396975 w 397100"/>
                <a:gd name="connsiteY5" fmla="*/ 1859340 h 2641727"/>
                <a:gd name="connsiteX6" fmla="*/ 397100 w 397100"/>
                <a:gd name="connsiteY6" fmla="*/ 1859642 h 2641727"/>
                <a:gd name="connsiteX7" fmla="*/ 396975 w 397100"/>
                <a:gd name="connsiteY7" fmla="*/ 1859944 h 2641727"/>
                <a:gd name="connsiteX8" fmla="*/ 396975 w 397100"/>
                <a:gd name="connsiteY8" fmla="*/ 1861160 h 2641727"/>
                <a:gd name="connsiteX9" fmla="*/ 396974 w 397100"/>
                <a:gd name="connsiteY9" fmla="*/ 1861160 h 2641727"/>
                <a:gd name="connsiteX10" fmla="*/ 396974 w 397100"/>
                <a:gd name="connsiteY10" fmla="*/ 2618088 h 2641727"/>
                <a:gd name="connsiteX11" fmla="*/ 397099 w 397100"/>
                <a:gd name="connsiteY11" fmla="*/ 2618390 h 2641727"/>
                <a:gd name="connsiteX12" fmla="*/ 396974 w 397100"/>
                <a:gd name="connsiteY12" fmla="*/ 2618692 h 2641727"/>
                <a:gd name="connsiteX13" fmla="*/ 396974 w 397100"/>
                <a:gd name="connsiteY13" fmla="*/ 2619908 h 2641727"/>
                <a:gd name="connsiteX14" fmla="*/ 396449 w 397100"/>
                <a:gd name="connsiteY14" fmla="*/ 2619960 h 2641727"/>
                <a:gd name="connsiteX15" fmla="*/ 390264 w 397100"/>
                <a:gd name="connsiteY15" fmla="*/ 2634892 h 2641727"/>
                <a:gd name="connsiteX16" fmla="*/ 373947 w 397100"/>
                <a:gd name="connsiteY16" fmla="*/ 2641651 h 2641727"/>
                <a:gd name="connsiteX17" fmla="*/ 373938 w 397100"/>
                <a:gd name="connsiteY17" fmla="*/ 2641727 h 2641727"/>
                <a:gd name="connsiteX18" fmla="*/ 373762 w 397100"/>
                <a:gd name="connsiteY18" fmla="*/ 2641727 h 2641727"/>
                <a:gd name="connsiteX19" fmla="*/ 23658 w 397100"/>
                <a:gd name="connsiteY19" fmla="*/ 2641727 h 2641727"/>
                <a:gd name="connsiteX20" fmla="*/ 20856 w 397100"/>
                <a:gd name="connsiteY20" fmla="*/ 2641727 h 2641727"/>
                <a:gd name="connsiteX21" fmla="*/ 20640 w 397100"/>
                <a:gd name="connsiteY21" fmla="*/ 2640477 h 2641727"/>
                <a:gd name="connsiteX22" fmla="*/ 7156 w 397100"/>
                <a:gd name="connsiteY22" fmla="*/ 2634892 h 2641727"/>
                <a:gd name="connsiteX23" fmla="*/ 391 w 397100"/>
                <a:gd name="connsiteY23" fmla="*/ 2618559 h 2641727"/>
                <a:gd name="connsiteX24" fmla="*/ 125 w 397100"/>
                <a:gd name="connsiteY24" fmla="*/ 2618526 h 2641727"/>
                <a:gd name="connsiteX25" fmla="*/ 125 w 397100"/>
                <a:gd name="connsiteY25" fmla="*/ 1216840 h 2641727"/>
                <a:gd name="connsiteX26" fmla="*/ 126 w 397100"/>
                <a:gd name="connsiteY26" fmla="*/ 1216840 h 2641727"/>
                <a:gd name="connsiteX27" fmla="*/ 126 w 397100"/>
                <a:gd name="connsiteY27" fmla="*/ 1214851 h 2641727"/>
                <a:gd name="connsiteX28" fmla="*/ 0 w 397100"/>
                <a:gd name="connsiteY28" fmla="*/ 1214547 h 2641727"/>
                <a:gd name="connsiteX29" fmla="*/ 126 w 397100"/>
                <a:gd name="connsiteY29" fmla="*/ 1214243 h 2641727"/>
                <a:gd name="connsiteX30" fmla="*/ 126 w 397100"/>
                <a:gd name="connsiteY30" fmla="*/ 458092 h 2641727"/>
                <a:gd name="connsiteX31" fmla="*/ 964 w 397100"/>
                <a:gd name="connsiteY31" fmla="*/ 458124 h 2641727"/>
                <a:gd name="connsiteX32" fmla="*/ 1 w 397100"/>
                <a:gd name="connsiteY32" fmla="*/ 455799 h 2641727"/>
                <a:gd name="connsiteX33" fmla="*/ 6836 w 397100"/>
                <a:gd name="connsiteY33" fmla="*/ 439297 h 2641727"/>
                <a:gd name="connsiteX34" fmla="*/ 8339 w 397100"/>
                <a:gd name="connsiteY34" fmla="*/ 438675 h 2641727"/>
                <a:gd name="connsiteX35" fmla="*/ 356325 w 397100"/>
                <a:gd name="connsiteY35" fmla="*/ 8874 h 2641727"/>
                <a:gd name="connsiteX36" fmla="*/ 357136 w 397100"/>
                <a:gd name="connsiteY36" fmla="*/ 6914 h 2641727"/>
                <a:gd name="connsiteX37" fmla="*/ 358302 w 397100"/>
                <a:gd name="connsiteY37" fmla="*/ 6431 h 2641727"/>
                <a:gd name="connsiteX38" fmla="*/ 360766 w 397100"/>
                <a:gd name="connsiteY38" fmla="*/ 3388 h 2641727"/>
                <a:gd name="connsiteX39" fmla="*/ 373638 w 397100"/>
                <a:gd name="connsiteY39" fmla="*/ 79 h 264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97100" h="2641727">
                  <a:moveTo>
                    <a:pt x="373638" y="79"/>
                  </a:moveTo>
                  <a:cubicBezTo>
                    <a:pt x="380083" y="79"/>
                    <a:pt x="385917" y="2691"/>
                    <a:pt x="390140" y="6914"/>
                  </a:cubicBezTo>
                  <a:lnTo>
                    <a:pt x="395601" y="20099"/>
                  </a:lnTo>
                  <a:lnTo>
                    <a:pt x="396975" y="19445"/>
                  </a:lnTo>
                  <a:lnTo>
                    <a:pt x="396975" y="23416"/>
                  </a:lnTo>
                  <a:lnTo>
                    <a:pt x="396975" y="1859340"/>
                  </a:lnTo>
                  <a:lnTo>
                    <a:pt x="397100" y="1859642"/>
                  </a:lnTo>
                  <a:lnTo>
                    <a:pt x="396975" y="1859944"/>
                  </a:lnTo>
                  <a:lnTo>
                    <a:pt x="396975" y="1861160"/>
                  </a:lnTo>
                  <a:lnTo>
                    <a:pt x="396974" y="1861160"/>
                  </a:lnTo>
                  <a:lnTo>
                    <a:pt x="396974" y="2618088"/>
                  </a:lnTo>
                  <a:lnTo>
                    <a:pt x="397099" y="2618390"/>
                  </a:lnTo>
                  <a:lnTo>
                    <a:pt x="396974" y="2618692"/>
                  </a:lnTo>
                  <a:lnTo>
                    <a:pt x="396974" y="2619908"/>
                  </a:lnTo>
                  <a:lnTo>
                    <a:pt x="396449" y="2619960"/>
                  </a:lnTo>
                  <a:lnTo>
                    <a:pt x="390264" y="2634892"/>
                  </a:lnTo>
                  <a:lnTo>
                    <a:pt x="373947" y="2641651"/>
                  </a:lnTo>
                  <a:lnTo>
                    <a:pt x="373938" y="2641727"/>
                  </a:lnTo>
                  <a:lnTo>
                    <a:pt x="373762" y="2641727"/>
                  </a:lnTo>
                  <a:lnTo>
                    <a:pt x="23658" y="2641727"/>
                  </a:lnTo>
                  <a:lnTo>
                    <a:pt x="20856" y="2641727"/>
                  </a:lnTo>
                  <a:lnTo>
                    <a:pt x="20640" y="2640477"/>
                  </a:lnTo>
                  <a:lnTo>
                    <a:pt x="7156" y="2634892"/>
                  </a:lnTo>
                  <a:lnTo>
                    <a:pt x="391" y="2618559"/>
                  </a:lnTo>
                  <a:lnTo>
                    <a:pt x="125" y="2618526"/>
                  </a:lnTo>
                  <a:lnTo>
                    <a:pt x="125" y="1216840"/>
                  </a:lnTo>
                  <a:lnTo>
                    <a:pt x="126" y="1216840"/>
                  </a:lnTo>
                  <a:lnTo>
                    <a:pt x="126" y="1214851"/>
                  </a:lnTo>
                  <a:lnTo>
                    <a:pt x="0" y="1214547"/>
                  </a:lnTo>
                  <a:lnTo>
                    <a:pt x="126" y="1214243"/>
                  </a:lnTo>
                  <a:lnTo>
                    <a:pt x="126" y="458092"/>
                  </a:lnTo>
                  <a:lnTo>
                    <a:pt x="964" y="458124"/>
                  </a:lnTo>
                  <a:lnTo>
                    <a:pt x="1" y="455799"/>
                  </a:lnTo>
                  <a:cubicBezTo>
                    <a:pt x="1" y="449355"/>
                    <a:pt x="2613" y="443520"/>
                    <a:pt x="6836" y="439297"/>
                  </a:cubicBezTo>
                  <a:lnTo>
                    <a:pt x="8339" y="438675"/>
                  </a:lnTo>
                  <a:lnTo>
                    <a:pt x="356325" y="8874"/>
                  </a:lnTo>
                  <a:lnTo>
                    <a:pt x="357136" y="6914"/>
                  </a:lnTo>
                  <a:lnTo>
                    <a:pt x="358302" y="6431"/>
                  </a:lnTo>
                  <a:lnTo>
                    <a:pt x="360766" y="3388"/>
                  </a:lnTo>
                  <a:cubicBezTo>
                    <a:pt x="363322" y="2329"/>
                    <a:pt x="368742" y="-509"/>
                    <a:pt x="373638" y="79"/>
                  </a:cubicBez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AEBE083-50B5-41CD-88AF-BB0BF5FD2228}"/>
                </a:ext>
              </a:extLst>
            </p:cNvPr>
            <p:cNvSpPr/>
            <p:nvPr/>
          </p:nvSpPr>
          <p:spPr>
            <a:xfrm>
              <a:off x="8734257" y="2313828"/>
              <a:ext cx="1275284" cy="1290589"/>
            </a:xfrm>
            <a:custGeom>
              <a:avLst/>
              <a:gdLst>
                <a:gd name="connsiteX0" fmla="*/ 22860 w 1275284"/>
                <a:gd name="connsiteY0" fmla="*/ 0 h 1290589"/>
                <a:gd name="connsiteX1" fmla="*/ 22862 w 1275284"/>
                <a:gd name="connsiteY1" fmla="*/ 1 h 1290589"/>
                <a:gd name="connsiteX2" fmla="*/ 1252140 w 1275284"/>
                <a:gd name="connsiteY2" fmla="*/ 1 h 1290589"/>
                <a:gd name="connsiteX3" fmla="*/ 1252140 w 1275284"/>
                <a:gd name="connsiteY3" fmla="*/ 118 h 1290589"/>
                <a:gd name="connsiteX4" fmla="*/ 1252424 w 1275284"/>
                <a:gd name="connsiteY4" fmla="*/ 0 h 1290589"/>
                <a:gd name="connsiteX5" fmla="*/ 1275284 w 1275284"/>
                <a:gd name="connsiteY5" fmla="*/ 22860 h 1290589"/>
                <a:gd name="connsiteX6" fmla="*/ 1275283 w 1275284"/>
                <a:gd name="connsiteY6" fmla="*/ 22863 h 1290589"/>
                <a:gd name="connsiteX7" fmla="*/ 1275283 w 1275284"/>
                <a:gd name="connsiteY7" fmla="*/ 282150 h 1290589"/>
                <a:gd name="connsiteX8" fmla="*/ 1275000 w 1275284"/>
                <a:gd name="connsiteY8" fmla="*/ 282150 h 1290589"/>
                <a:gd name="connsiteX9" fmla="*/ 1275001 w 1275284"/>
                <a:gd name="connsiteY9" fmla="*/ 282153 h 1290589"/>
                <a:gd name="connsiteX10" fmla="*/ 1252141 w 1275284"/>
                <a:gd name="connsiteY10" fmla="*/ 305013 h 1290589"/>
                <a:gd name="connsiteX11" fmla="*/ 1251207 w 1275284"/>
                <a:gd name="connsiteY11" fmla="*/ 304626 h 1290589"/>
                <a:gd name="connsiteX12" fmla="*/ 352593 w 1275284"/>
                <a:gd name="connsiteY12" fmla="*/ 304626 h 1290589"/>
                <a:gd name="connsiteX13" fmla="*/ 352593 w 1275284"/>
                <a:gd name="connsiteY13" fmla="*/ 305534 h 1290589"/>
                <a:gd name="connsiteX14" fmla="*/ 337690 w 1275284"/>
                <a:gd name="connsiteY14" fmla="*/ 311708 h 1290589"/>
                <a:gd name="connsiteX15" fmla="*/ 330994 w 1275284"/>
                <a:gd name="connsiteY15" fmla="*/ 327872 h 1290589"/>
                <a:gd name="connsiteX16" fmla="*/ 331937 w 1275284"/>
                <a:gd name="connsiteY16" fmla="*/ 330149 h 1290589"/>
                <a:gd name="connsiteX17" fmla="*/ 331202 w 1275284"/>
                <a:gd name="connsiteY17" fmla="*/ 330108 h 1290589"/>
                <a:gd name="connsiteX18" fmla="*/ 331202 w 1275284"/>
                <a:gd name="connsiteY18" fmla="*/ 469032 h 1290589"/>
                <a:gd name="connsiteX19" fmla="*/ 330993 w 1275284"/>
                <a:gd name="connsiteY19" fmla="*/ 469536 h 1290589"/>
                <a:gd name="connsiteX20" fmla="*/ 331202 w 1275284"/>
                <a:gd name="connsiteY20" fmla="*/ 470041 h 1290589"/>
                <a:gd name="connsiteX21" fmla="*/ 331202 w 1275284"/>
                <a:gd name="connsiteY21" fmla="*/ 472672 h 1290589"/>
                <a:gd name="connsiteX22" fmla="*/ 332272 w 1275284"/>
                <a:gd name="connsiteY22" fmla="*/ 472623 h 1290589"/>
                <a:gd name="connsiteX23" fmla="*/ 337689 w 1275284"/>
                <a:gd name="connsiteY23" fmla="*/ 485701 h 1290589"/>
                <a:gd name="connsiteX24" fmla="*/ 352479 w 1275284"/>
                <a:gd name="connsiteY24" fmla="*/ 491827 h 1290589"/>
                <a:gd name="connsiteX25" fmla="*/ 352237 w 1275284"/>
                <a:gd name="connsiteY25" fmla="*/ 492982 h 1290589"/>
                <a:gd name="connsiteX26" fmla="*/ 958646 w 1275284"/>
                <a:gd name="connsiteY26" fmla="*/ 492982 h 1290589"/>
                <a:gd name="connsiteX27" fmla="*/ 1252139 w 1275284"/>
                <a:gd name="connsiteY27" fmla="*/ 492982 h 1290589"/>
                <a:gd name="connsiteX28" fmla="*/ 1252139 w 1275284"/>
                <a:gd name="connsiteY28" fmla="*/ 494894 h 1290589"/>
                <a:gd name="connsiteX29" fmla="*/ 1252424 w 1275284"/>
                <a:gd name="connsiteY29" fmla="*/ 494776 h 1290589"/>
                <a:gd name="connsiteX30" fmla="*/ 1268588 w 1275284"/>
                <a:gd name="connsiteY30" fmla="*/ 501472 h 1290589"/>
                <a:gd name="connsiteX31" fmla="*/ 1274459 w 1275284"/>
                <a:gd name="connsiteY31" fmla="*/ 515645 h 1290589"/>
                <a:gd name="connsiteX32" fmla="*/ 1275283 w 1275284"/>
                <a:gd name="connsiteY32" fmla="*/ 515645 h 1290589"/>
                <a:gd name="connsiteX33" fmla="*/ 1275283 w 1275284"/>
                <a:gd name="connsiteY33" fmla="*/ 517634 h 1290589"/>
                <a:gd name="connsiteX34" fmla="*/ 1275284 w 1275284"/>
                <a:gd name="connsiteY34" fmla="*/ 517636 h 1290589"/>
                <a:gd name="connsiteX35" fmla="*/ 1275283 w 1275284"/>
                <a:gd name="connsiteY35" fmla="*/ 517639 h 1290589"/>
                <a:gd name="connsiteX36" fmla="*/ 1275283 w 1275284"/>
                <a:gd name="connsiteY36" fmla="*/ 784213 h 1290589"/>
                <a:gd name="connsiteX37" fmla="*/ 1275283 w 1275284"/>
                <a:gd name="connsiteY37" fmla="*/ 999356 h 1290589"/>
                <a:gd name="connsiteX38" fmla="*/ 1275283 w 1275284"/>
                <a:gd name="connsiteY38" fmla="*/ 1265909 h 1290589"/>
                <a:gd name="connsiteX39" fmla="*/ 1274530 w 1275284"/>
                <a:gd name="connsiteY39" fmla="*/ 1265909 h 1290589"/>
                <a:gd name="connsiteX40" fmla="*/ 1275284 w 1275284"/>
                <a:gd name="connsiteY40" fmla="*/ 1267729 h 1290589"/>
                <a:gd name="connsiteX41" fmla="*/ 1252424 w 1275284"/>
                <a:gd name="connsiteY41" fmla="*/ 1290589 h 1290589"/>
                <a:gd name="connsiteX42" fmla="*/ 1252139 w 1275284"/>
                <a:gd name="connsiteY42" fmla="*/ 1290471 h 1290589"/>
                <a:gd name="connsiteX43" fmla="*/ 1252139 w 1275284"/>
                <a:gd name="connsiteY43" fmla="*/ 1290588 h 1290589"/>
                <a:gd name="connsiteX44" fmla="*/ 958646 w 1275284"/>
                <a:gd name="connsiteY44" fmla="*/ 1290588 h 1290589"/>
                <a:gd name="connsiteX45" fmla="*/ 958644 w 1275284"/>
                <a:gd name="connsiteY45" fmla="*/ 1290587 h 1290589"/>
                <a:gd name="connsiteX46" fmla="*/ 22865 w 1275284"/>
                <a:gd name="connsiteY46" fmla="*/ 1290587 h 1290589"/>
                <a:gd name="connsiteX47" fmla="*/ 22860 w 1275284"/>
                <a:gd name="connsiteY47" fmla="*/ 1290589 h 1290589"/>
                <a:gd name="connsiteX48" fmla="*/ 22855 w 1275284"/>
                <a:gd name="connsiteY48" fmla="*/ 1290587 h 1290589"/>
                <a:gd name="connsiteX49" fmla="*/ 20477 w 1275284"/>
                <a:gd name="connsiteY49" fmla="*/ 1290587 h 1290589"/>
                <a:gd name="connsiteX50" fmla="*/ 20477 w 1275284"/>
                <a:gd name="connsiteY50" fmla="*/ 1289602 h 1290589"/>
                <a:gd name="connsiteX51" fmla="*/ 6696 w 1275284"/>
                <a:gd name="connsiteY51" fmla="*/ 1283893 h 1290589"/>
                <a:gd name="connsiteX52" fmla="*/ 0 w 1275284"/>
                <a:gd name="connsiteY52" fmla="*/ 1267729 h 1290589"/>
                <a:gd name="connsiteX53" fmla="*/ 754 w 1275284"/>
                <a:gd name="connsiteY53" fmla="*/ 1265909 h 1290589"/>
                <a:gd name="connsiteX54" fmla="*/ 1 w 1275284"/>
                <a:gd name="connsiteY54" fmla="*/ 1265909 h 1290589"/>
                <a:gd name="connsiteX55" fmla="*/ 1 w 1275284"/>
                <a:gd name="connsiteY55" fmla="*/ 1008338 h 1290589"/>
                <a:gd name="connsiteX56" fmla="*/ 0 w 1275284"/>
                <a:gd name="connsiteY56" fmla="*/ 1008335 h 1290589"/>
                <a:gd name="connsiteX57" fmla="*/ 6696 w 1275284"/>
                <a:gd name="connsiteY57" fmla="*/ 992171 h 1290589"/>
                <a:gd name="connsiteX58" fmla="*/ 20476 w 1275284"/>
                <a:gd name="connsiteY58" fmla="*/ 986463 h 1290589"/>
                <a:gd name="connsiteX59" fmla="*/ 20476 w 1275284"/>
                <a:gd name="connsiteY59" fmla="*/ 985962 h 1290589"/>
                <a:gd name="connsiteX60" fmla="*/ 21684 w 1275284"/>
                <a:gd name="connsiteY60" fmla="*/ 985962 h 1290589"/>
                <a:gd name="connsiteX61" fmla="*/ 22860 w 1275284"/>
                <a:gd name="connsiteY61" fmla="*/ 985475 h 1290589"/>
                <a:gd name="connsiteX62" fmla="*/ 24036 w 1275284"/>
                <a:gd name="connsiteY62" fmla="*/ 985962 h 1290589"/>
                <a:gd name="connsiteX63" fmla="*/ 922080 w 1275284"/>
                <a:gd name="connsiteY63" fmla="*/ 985962 h 1290589"/>
                <a:gd name="connsiteX64" fmla="*/ 921947 w 1275284"/>
                <a:gd name="connsiteY64" fmla="*/ 984914 h 1290589"/>
                <a:gd name="connsiteX65" fmla="*/ 936755 w 1275284"/>
                <a:gd name="connsiteY65" fmla="*/ 978780 h 1290589"/>
                <a:gd name="connsiteX66" fmla="*/ 943451 w 1275284"/>
                <a:gd name="connsiteY66" fmla="*/ 962616 h 1290589"/>
                <a:gd name="connsiteX67" fmla="*/ 940972 w 1275284"/>
                <a:gd name="connsiteY67" fmla="*/ 956631 h 1290589"/>
                <a:gd name="connsiteX68" fmla="*/ 941655 w 1275284"/>
                <a:gd name="connsiteY68" fmla="*/ 956671 h 1290589"/>
                <a:gd name="connsiteX69" fmla="*/ 944083 w 1275284"/>
                <a:gd name="connsiteY69" fmla="*/ 957410 h 1290589"/>
                <a:gd name="connsiteX70" fmla="*/ 944083 w 1275284"/>
                <a:gd name="connsiteY70" fmla="*/ 820082 h 1290589"/>
                <a:gd name="connsiteX71" fmla="*/ 943099 w 1275284"/>
                <a:gd name="connsiteY71" fmla="*/ 820099 h 1290589"/>
                <a:gd name="connsiteX72" fmla="*/ 936756 w 1275284"/>
                <a:gd name="connsiteY72" fmla="*/ 804788 h 1290589"/>
                <a:gd name="connsiteX73" fmla="*/ 920592 w 1275284"/>
                <a:gd name="connsiteY73" fmla="*/ 798092 h 1290589"/>
                <a:gd name="connsiteX74" fmla="*/ 919331 w 1275284"/>
                <a:gd name="connsiteY74" fmla="*/ 798614 h 1290589"/>
                <a:gd name="connsiteX75" fmla="*/ 919331 w 1275284"/>
                <a:gd name="connsiteY75" fmla="*/ 797607 h 1290589"/>
                <a:gd name="connsiteX76" fmla="*/ 316639 w 1275284"/>
                <a:gd name="connsiteY76" fmla="*/ 797607 h 1290589"/>
                <a:gd name="connsiteX77" fmla="*/ 20475 w 1275284"/>
                <a:gd name="connsiteY77" fmla="*/ 797607 h 1290589"/>
                <a:gd name="connsiteX78" fmla="*/ 20475 w 1275284"/>
                <a:gd name="connsiteY78" fmla="*/ 796053 h 1290589"/>
                <a:gd name="connsiteX79" fmla="*/ 6696 w 1275284"/>
                <a:gd name="connsiteY79" fmla="*/ 790346 h 1290589"/>
                <a:gd name="connsiteX80" fmla="*/ 0 w 1275284"/>
                <a:gd name="connsiteY80" fmla="*/ 774181 h 1290589"/>
                <a:gd name="connsiteX81" fmla="*/ 415 w 1275284"/>
                <a:gd name="connsiteY81" fmla="*/ 773180 h 1290589"/>
                <a:gd name="connsiteX82" fmla="*/ 1 w 1275284"/>
                <a:gd name="connsiteY82" fmla="*/ 773180 h 1290589"/>
                <a:gd name="connsiteX83" fmla="*/ 1 w 1275284"/>
                <a:gd name="connsiteY83" fmla="*/ 506376 h 1290589"/>
                <a:gd name="connsiteX84" fmla="*/ 2 w 1275284"/>
                <a:gd name="connsiteY84" fmla="*/ 506374 h 1290589"/>
                <a:gd name="connsiteX85" fmla="*/ 2 w 1275284"/>
                <a:gd name="connsiteY85" fmla="*/ 291235 h 1290589"/>
                <a:gd name="connsiteX86" fmla="*/ 1 w 1275284"/>
                <a:gd name="connsiteY86" fmla="*/ 291232 h 1290589"/>
                <a:gd name="connsiteX87" fmla="*/ 1 w 1275284"/>
                <a:gd name="connsiteY87" fmla="*/ 22863 h 1290589"/>
                <a:gd name="connsiteX88" fmla="*/ 0 w 1275284"/>
                <a:gd name="connsiteY88" fmla="*/ 22860 h 1290589"/>
                <a:gd name="connsiteX89" fmla="*/ 6696 w 1275284"/>
                <a:gd name="connsiteY89" fmla="*/ 6696 h 1290589"/>
                <a:gd name="connsiteX90" fmla="*/ 20478 w 1275284"/>
                <a:gd name="connsiteY90" fmla="*/ 987 h 1290589"/>
                <a:gd name="connsiteX91" fmla="*/ 20478 w 1275284"/>
                <a:gd name="connsiteY91" fmla="*/ 1 h 1290589"/>
                <a:gd name="connsiteX92" fmla="*/ 22858 w 1275284"/>
                <a:gd name="connsiteY92" fmla="*/ 1 h 1290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275284" h="1290589">
                  <a:moveTo>
                    <a:pt x="22860" y="0"/>
                  </a:moveTo>
                  <a:lnTo>
                    <a:pt x="22862" y="1"/>
                  </a:lnTo>
                  <a:lnTo>
                    <a:pt x="1252140" y="1"/>
                  </a:lnTo>
                  <a:lnTo>
                    <a:pt x="1252140" y="118"/>
                  </a:lnTo>
                  <a:lnTo>
                    <a:pt x="1252424" y="0"/>
                  </a:lnTo>
                  <a:cubicBezTo>
                    <a:pt x="1265049" y="0"/>
                    <a:pt x="1275284" y="10235"/>
                    <a:pt x="1275284" y="22860"/>
                  </a:cubicBezTo>
                  <a:lnTo>
                    <a:pt x="1275283" y="22863"/>
                  </a:lnTo>
                  <a:lnTo>
                    <a:pt x="1275283" y="282150"/>
                  </a:lnTo>
                  <a:lnTo>
                    <a:pt x="1275000" y="282150"/>
                  </a:lnTo>
                  <a:lnTo>
                    <a:pt x="1275001" y="282153"/>
                  </a:lnTo>
                  <a:cubicBezTo>
                    <a:pt x="1275001" y="294778"/>
                    <a:pt x="1264766" y="305013"/>
                    <a:pt x="1252141" y="305013"/>
                  </a:cubicBezTo>
                  <a:lnTo>
                    <a:pt x="1251207" y="304626"/>
                  </a:lnTo>
                  <a:lnTo>
                    <a:pt x="352593" y="304626"/>
                  </a:lnTo>
                  <a:lnTo>
                    <a:pt x="352593" y="305534"/>
                  </a:lnTo>
                  <a:lnTo>
                    <a:pt x="337690" y="311708"/>
                  </a:lnTo>
                  <a:cubicBezTo>
                    <a:pt x="333553" y="315845"/>
                    <a:pt x="330994" y="321560"/>
                    <a:pt x="330994" y="327872"/>
                  </a:cubicBezTo>
                  <a:lnTo>
                    <a:pt x="331937" y="330149"/>
                  </a:lnTo>
                  <a:lnTo>
                    <a:pt x="331202" y="330108"/>
                  </a:lnTo>
                  <a:lnTo>
                    <a:pt x="331202" y="469032"/>
                  </a:lnTo>
                  <a:lnTo>
                    <a:pt x="330993" y="469536"/>
                  </a:lnTo>
                  <a:lnTo>
                    <a:pt x="331202" y="470041"/>
                  </a:lnTo>
                  <a:lnTo>
                    <a:pt x="331202" y="472672"/>
                  </a:lnTo>
                  <a:lnTo>
                    <a:pt x="332272" y="472623"/>
                  </a:lnTo>
                  <a:lnTo>
                    <a:pt x="337689" y="485701"/>
                  </a:lnTo>
                  <a:lnTo>
                    <a:pt x="352479" y="491827"/>
                  </a:lnTo>
                  <a:lnTo>
                    <a:pt x="352237" y="492982"/>
                  </a:lnTo>
                  <a:lnTo>
                    <a:pt x="958646" y="492982"/>
                  </a:lnTo>
                  <a:lnTo>
                    <a:pt x="1252139" y="492982"/>
                  </a:lnTo>
                  <a:lnTo>
                    <a:pt x="1252139" y="494894"/>
                  </a:lnTo>
                  <a:lnTo>
                    <a:pt x="1252424" y="494776"/>
                  </a:lnTo>
                  <a:cubicBezTo>
                    <a:pt x="1258736" y="494776"/>
                    <a:pt x="1264452" y="497335"/>
                    <a:pt x="1268588" y="501472"/>
                  </a:cubicBezTo>
                  <a:lnTo>
                    <a:pt x="1274459" y="515645"/>
                  </a:lnTo>
                  <a:lnTo>
                    <a:pt x="1275283" y="515645"/>
                  </a:lnTo>
                  <a:lnTo>
                    <a:pt x="1275283" y="517634"/>
                  </a:lnTo>
                  <a:lnTo>
                    <a:pt x="1275284" y="517636"/>
                  </a:lnTo>
                  <a:lnTo>
                    <a:pt x="1275283" y="517639"/>
                  </a:lnTo>
                  <a:lnTo>
                    <a:pt x="1275283" y="784213"/>
                  </a:lnTo>
                  <a:lnTo>
                    <a:pt x="1275283" y="999356"/>
                  </a:lnTo>
                  <a:lnTo>
                    <a:pt x="1275283" y="1265909"/>
                  </a:lnTo>
                  <a:lnTo>
                    <a:pt x="1274530" y="1265909"/>
                  </a:lnTo>
                  <a:lnTo>
                    <a:pt x="1275284" y="1267729"/>
                  </a:lnTo>
                  <a:cubicBezTo>
                    <a:pt x="1275284" y="1280354"/>
                    <a:pt x="1265049" y="1290589"/>
                    <a:pt x="1252424" y="1290589"/>
                  </a:cubicBezTo>
                  <a:lnTo>
                    <a:pt x="1252139" y="1290471"/>
                  </a:lnTo>
                  <a:lnTo>
                    <a:pt x="1252139" y="1290588"/>
                  </a:lnTo>
                  <a:lnTo>
                    <a:pt x="958646" y="1290588"/>
                  </a:lnTo>
                  <a:lnTo>
                    <a:pt x="958644" y="1290587"/>
                  </a:lnTo>
                  <a:lnTo>
                    <a:pt x="22865" y="1290587"/>
                  </a:lnTo>
                  <a:lnTo>
                    <a:pt x="22860" y="1290589"/>
                  </a:lnTo>
                  <a:lnTo>
                    <a:pt x="22855" y="1290587"/>
                  </a:lnTo>
                  <a:lnTo>
                    <a:pt x="20477" y="1290587"/>
                  </a:lnTo>
                  <a:lnTo>
                    <a:pt x="20477" y="1289602"/>
                  </a:lnTo>
                  <a:lnTo>
                    <a:pt x="6696" y="1283893"/>
                  </a:lnTo>
                  <a:cubicBezTo>
                    <a:pt x="2559" y="1279757"/>
                    <a:pt x="0" y="1274042"/>
                    <a:pt x="0" y="1267729"/>
                  </a:cubicBezTo>
                  <a:lnTo>
                    <a:pt x="754" y="1265909"/>
                  </a:lnTo>
                  <a:lnTo>
                    <a:pt x="1" y="1265909"/>
                  </a:lnTo>
                  <a:lnTo>
                    <a:pt x="1" y="1008338"/>
                  </a:lnTo>
                  <a:lnTo>
                    <a:pt x="0" y="1008335"/>
                  </a:lnTo>
                  <a:cubicBezTo>
                    <a:pt x="0" y="1002023"/>
                    <a:pt x="2559" y="996308"/>
                    <a:pt x="6696" y="992171"/>
                  </a:cubicBezTo>
                  <a:lnTo>
                    <a:pt x="20476" y="986463"/>
                  </a:lnTo>
                  <a:lnTo>
                    <a:pt x="20476" y="985962"/>
                  </a:lnTo>
                  <a:lnTo>
                    <a:pt x="21684" y="985962"/>
                  </a:lnTo>
                  <a:lnTo>
                    <a:pt x="22860" y="985475"/>
                  </a:lnTo>
                  <a:lnTo>
                    <a:pt x="24036" y="985962"/>
                  </a:lnTo>
                  <a:lnTo>
                    <a:pt x="922080" y="985962"/>
                  </a:lnTo>
                  <a:lnTo>
                    <a:pt x="921947" y="984914"/>
                  </a:lnTo>
                  <a:lnTo>
                    <a:pt x="936755" y="978780"/>
                  </a:lnTo>
                  <a:cubicBezTo>
                    <a:pt x="940892" y="974644"/>
                    <a:pt x="943451" y="968929"/>
                    <a:pt x="943451" y="962616"/>
                  </a:cubicBezTo>
                  <a:lnTo>
                    <a:pt x="940972" y="956631"/>
                  </a:lnTo>
                  <a:lnTo>
                    <a:pt x="941655" y="956671"/>
                  </a:lnTo>
                  <a:lnTo>
                    <a:pt x="944083" y="957410"/>
                  </a:lnTo>
                  <a:lnTo>
                    <a:pt x="944083" y="820082"/>
                  </a:lnTo>
                  <a:lnTo>
                    <a:pt x="943099" y="820099"/>
                  </a:lnTo>
                  <a:lnTo>
                    <a:pt x="936756" y="804788"/>
                  </a:lnTo>
                  <a:cubicBezTo>
                    <a:pt x="932620" y="800651"/>
                    <a:pt x="926905" y="798092"/>
                    <a:pt x="920592" y="798092"/>
                  </a:cubicBezTo>
                  <a:lnTo>
                    <a:pt x="919331" y="798614"/>
                  </a:lnTo>
                  <a:lnTo>
                    <a:pt x="919331" y="797607"/>
                  </a:lnTo>
                  <a:lnTo>
                    <a:pt x="316639" y="797607"/>
                  </a:lnTo>
                  <a:lnTo>
                    <a:pt x="20475" y="797607"/>
                  </a:lnTo>
                  <a:lnTo>
                    <a:pt x="20475" y="796053"/>
                  </a:lnTo>
                  <a:lnTo>
                    <a:pt x="6696" y="790346"/>
                  </a:lnTo>
                  <a:cubicBezTo>
                    <a:pt x="2559" y="786209"/>
                    <a:pt x="0" y="780494"/>
                    <a:pt x="0" y="774181"/>
                  </a:cubicBezTo>
                  <a:lnTo>
                    <a:pt x="415" y="773180"/>
                  </a:lnTo>
                  <a:lnTo>
                    <a:pt x="1" y="773180"/>
                  </a:lnTo>
                  <a:lnTo>
                    <a:pt x="1" y="506376"/>
                  </a:lnTo>
                  <a:lnTo>
                    <a:pt x="2" y="506374"/>
                  </a:lnTo>
                  <a:lnTo>
                    <a:pt x="2" y="291235"/>
                  </a:lnTo>
                  <a:lnTo>
                    <a:pt x="1" y="291232"/>
                  </a:lnTo>
                  <a:lnTo>
                    <a:pt x="1" y="22863"/>
                  </a:lnTo>
                  <a:lnTo>
                    <a:pt x="0" y="22860"/>
                  </a:lnTo>
                  <a:cubicBezTo>
                    <a:pt x="0" y="16548"/>
                    <a:pt x="2559" y="10833"/>
                    <a:pt x="6696" y="6696"/>
                  </a:cubicBezTo>
                  <a:lnTo>
                    <a:pt x="20478" y="987"/>
                  </a:lnTo>
                  <a:lnTo>
                    <a:pt x="20478" y="1"/>
                  </a:lnTo>
                  <a:lnTo>
                    <a:pt x="22858" y="1"/>
                  </a:ln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ED42D26-B7CC-4ED4-B351-7C8C4A31B3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97777" y="2313828"/>
              <a:ext cx="1275282" cy="1290736"/>
            </a:xfrm>
            <a:custGeom>
              <a:avLst/>
              <a:gdLst>
                <a:gd name="connsiteX0" fmla="*/ 22935 w 1275282"/>
                <a:gd name="connsiteY0" fmla="*/ 0 h 1290736"/>
                <a:gd name="connsiteX1" fmla="*/ 22937 w 1275282"/>
                <a:gd name="connsiteY1" fmla="*/ 1 h 1290736"/>
                <a:gd name="connsiteX2" fmla="*/ 307902 w 1275282"/>
                <a:gd name="connsiteY2" fmla="*/ 1 h 1290736"/>
                <a:gd name="connsiteX3" fmla="*/ 307905 w 1275282"/>
                <a:gd name="connsiteY3" fmla="*/ 0 h 1290736"/>
                <a:gd name="connsiteX4" fmla="*/ 307907 w 1275282"/>
                <a:gd name="connsiteY4" fmla="*/ 1 h 1290736"/>
                <a:gd name="connsiteX5" fmla="*/ 310594 w 1275282"/>
                <a:gd name="connsiteY5" fmla="*/ 1 h 1290736"/>
                <a:gd name="connsiteX6" fmla="*/ 310494 w 1275282"/>
                <a:gd name="connsiteY6" fmla="*/ 1072 h 1290736"/>
                <a:gd name="connsiteX7" fmla="*/ 324069 w 1275282"/>
                <a:gd name="connsiteY7" fmla="*/ 6696 h 1290736"/>
                <a:gd name="connsiteX8" fmla="*/ 330765 w 1275282"/>
                <a:gd name="connsiteY8" fmla="*/ 22860 h 1290736"/>
                <a:gd name="connsiteX9" fmla="*/ 330579 w 1275282"/>
                <a:gd name="connsiteY9" fmla="*/ 23309 h 1290736"/>
                <a:gd name="connsiteX10" fmla="*/ 331201 w 1275282"/>
                <a:gd name="connsiteY10" fmla="*/ 23255 h 1290736"/>
                <a:gd name="connsiteX11" fmla="*/ 331201 w 1275282"/>
                <a:gd name="connsiteY11" fmla="*/ 965690 h 1290736"/>
                <a:gd name="connsiteX12" fmla="*/ 333121 w 1275282"/>
                <a:gd name="connsiteY12" fmla="*/ 965690 h 1290736"/>
                <a:gd name="connsiteX13" fmla="*/ 338831 w 1275282"/>
                <a:gd name="connsiteY13" fmla="*/ 979474 h 1290736"/>
                <a:gd name="connsiteX14" fmla="*/ 352613 w 1275282"/>
                <a:gd name="connsiteY14" fmla="*/ 985183 h 1290736"/>
                <a:gd name="connsiteX15" fmla="*/ 352613 w 1275282"/>
                <a:gd name="connsiteY15" fmla="*/ 985961 h 1290736"/>
                <a:gd name="connsiteX16" fmla="*/ 354491 w 1275282"/>
                <a:gd name="connsiteY16" fmla="*/ 985961 h 1290736"/>
                <a:gd name="connsiteX17" fmla="*/ 354995 w 1275282"/>
                <a:gd name="connsiteY17" fmla="*/ 986170 h 1290736"/>
                <a:gd name="connsiteX18" fmla="*/ 355500 w 1275282"/>
                <a:gd name="connsiteY18" fmla="*/ 985961 h 1290736"/>
                <a:gd name="connsiteX19" fmla="*/ 921228 w 1275282"/>
                <a:gd name="connsiteY19" fmla="*/ 985961 h 1290736"/>
                <a:gd name="connsiteX20" fmla="*/ 921732 w 1275282"/>
                <a:gd name="connsiteY20" fmla="*/ 986170 h 1290736"/>
                <a:gd name="connsiteX21" fmla="*/ 937897 w 1275282"/>
                <a:gd name="connsiteY21" fmla="*/ 979474 h 1290736"/>
                <a:gd name="connsiteX22" fmla="*/ 943606 w 1275282"/>
                <a:gd name="connsiteY22" fmla="*/ 965690 h 1290736"/>
                <a:gd name="connsiteX23" fmla="*/ 944082 w 1275282"/>
                <a:gd name="connsiteY23" fmla="*/ 965690 h 1290736"/>
                <a:gd name="connsiteX24" fmla="*/ 944082 w 1275282"/>
                <a:gd name="connsiteY24" fmla="*/ 964541 h 1290736"/>
                <a:gd name="connsiteX25" fmla="*/ 944592 w 1275282"/>
                <a:gd name="connsiteY25" fmla="*/ 963310 h 1290736"/>
                <a:gd name="connsiteX26" fmla="*/ 944082 w 1275282"/>
                <a:gd name="connsiteY26" fmla="*/ 962079 h 1290736"/>
                <a:gd name="connsiteX27" fmla="*/ 944082 w 1275282"/>
                <a:gd name="connsiteY27" fmla="*/ 26486 h 1290736"/>
                <a:gd name="connsiteX28" fmla="*/ 943047 w 1275282"/>
                <a:gd name="connsiteY28" fmla="*/ 23987 h 1290736"/>
                <a:gd name="connsiteX29" fmla="*/ 944082 w 1275282"/>
                <a:gd name="connsiteY29" fmla="*/ 21488 h 1290736"/>
                <a:gd name="connsiteX30" fmla="*/ 944082 w 1275282"/>
                <a:gd name="connsiteY30" fmla="*/ 19796 h 1290736"/>
                <a:gd name="connsiteX31" fmla="*/ 944783 w 1275282"/>
                <a:gd name="connsiteY31" fmla="*/ 19796 h 1290736"/>
                <a:gd name="connsiteX32" fmla="*/ 949742 w 1275282"/>
                <a:gd name="connsiteY32" fmla="*/ 7823 h 1290736"/>
                <a:gd name="connsiteX33" fmla="*/ 965147 w 1275282"/>
                <a:gd name="connsiteY33" fmla="*/ 1442 h 1290736"/>
                <a:gd name="connsiteX34" fmla="*/ 965147 w 1275282"/>
                <a:gd name="connsiteY34" fmla="*/ 1 h 1290736"/>
                <a:gd name="connsiteX35" fmla="*/ 1248662 w 1275282"/>
                <a:gd name="connsiteY35" fmla="*/ 1 h 1290736"/>
                <a:gd name="connsiteX36" fmla="*/ 1248665 w 1275282"/>
                <a:gd name="connsiteY36" fmla="*/ 300 h 1290736"/>
                <a:gd name="connsiteX37" fmla="*/ 1248610 w 1275282"/>
                <a:gd name="connsiteY37" fmla="*/ 2229 h 1290736"/>
                <a:gd name="connsiteX38" fmla="*/ 1252345 w 1275282"/>
                <a:gd name="connsiteY38" fmla="*/ 682 h 1290736"/>
                <a:gd name="connsiteX39" fmla="*/ 1268509 w 1275282"/>
                <a:gd name="connsiteY39" fmla="*/ 7378 h 1290736"/>
                <a:gd name="connsiteX40" fmla="*/ 1273653 w 1275282"/>
                <a:gd name="connsiteY40" fmla="*/ 19796 h 1290736"/>
                <a:gd name="connsiteX41" fmla="*/ 1275282 w 1275282"/>
                <a:gd name="connsiteY41" fmla="*/ 19796 h 1290736"/>
                <a:gd name="connsiteX42" fmla="*/ 1275282 w 1275282"/>
                <a:gd name="connsiteY42" fmla="*/ 999355 h 1290736"/>
                <a:gd name="connsiteX43" fmla="*/ 1275282 w 1275282"/>
                <a:gd name="connsiteY43" fmla="*/ 1267571 h 1290736"/>
                <a:gd name="connsiteX44" fmla="*/ 1273059 w 1275282"/>
                <a:gd name="connsiteY44" fmla="*/ 1267571 h 1290736"/>
                <a:gd name="connsiteX45" fmla="*/ 1273124 w 1275282"/>
                <a:gd name="connsiteY45" fmla="*/ 1267727 h 1290736"/>
                <a:gd name="connsiteX46" fmla="*/ 1250264 w 1275282"/>
                <a:gd name="connsiteY46" fmla="*/ 1290587 h 1290736"/>
                <a:gd name="connsiteX47" fmla="*/ 1249735 w 1275282"/>
                <a:gd name="connsiteY47" fmla="*/ 1290368 h 1290736"/>
                <a:gd name="connsiteX48" fmla="*/ 1249717 w 1275282"/>
                <a:gd name="connsiteY48" fmla="*/ 1290587 h 1290736"/>
                <a:gd name="connsiteX49" fmla="*/ 958645 w 1275282"/>
                <a:gd name="connsiteY49" fmla="*/ 1290587 h 1290736"/>
                <a:gd name="connsiteX50" fmla="*/ 958643 w 1275282"/>
                <a:gd name="connsiteY50" fmla="*/ 1290586 h 1290736"/>
                <a:gd name="connsiteX51" fmla="*/ 316641 w 1275282"/>
                <a:gd name="connsiteY51" fmla="*/ 1290586 h 1290736"/>
                <a:gd name="connsiteX52" fmla="*/ 316638 w 1275282"/>
                <a:gd name="connsiteY52" fmla="*/ 1290587 h 1290736"/>
                <a:gd name="connsiteX53" fmla="*/ 24698 w 1275282"/>
                <a:gd name="connsiteY53" fmla="*/ 1290587 h 1290736"/>
                <a:gd name="connsiteX54" fmla="*/ 24696 w 1275282"/>
                <a:gd name="connsiteY54" fmla="*/ 1290385 h 1290736"/>
                <a:gd name="connsiteX55" fmla="*/ 23847 w 1275282"/>
                <a:gd name="connsiteY55" fmla="*/ 1290736 h 1290736"/>
                <a:gd name="connsiteX56" fmla="*/ 987 w 1275282"/>
                <a:gd name="connsiteY56" fmla="*/ 1267876 h 1290736"/>
                <a:gd name="connsiteX57" fmla="*/ 1681 w 1275282"/>
                <a:gd name="connsiteY57" fmla="*/ 1266199 h 1290736"/>
                <a:gd name="connsiteX58" fmla="*/ 0 w 1275282"/>
                <a:gd name="connsiteY58" fmla="*/ 1265920 h 1290736"/>
                <a:gd name="connsiteX59" fmla="*/ 0 w 1275282"/>
                <a:gd name="connsiteY59" fmla="*/ 999355 h 1290736"/>
                <a:gd name="connsiteX60" fmla="*/ 1 w 1275282"/>
                <a:gd name="connsiteY60" fmla="*/ 999353 h 1290736"/>
                <a:gd name="connsiteX61" fmla="*/ 1 w 1275282"/>
                <a:gd name="connsiteY61" fmla="*/ 22282 h 1290736"/>
                <a:gd name="connsiteX62" fmla="*/ 336 w 1275282"/>
                <a:gd name="connsiteY62" fmla="*/ 22229 h 1290736"/>
                <a:gd name="connsiteX63" fmla="*/ 6770 w 1275282"/>
                <a:gd name="connsiteY63" fmla="*/ 6696 h 1290736"/>
                <a:gd name="connsiteX64" fmla="*/ 22539 w 1275282"/>
                <a:gd name="connsiteY64" fmla="*/ 164 h 1290736"/>
                <a:gd name="connsiteX65" fmla="*/ 22496 w 1275282"/>
                <a:gd name="connsiteY65" fmla="*/ 1 h 1290736"/>
                <a:gd name="connsiteX66" fmla="*/ 22932 w 1275282"/>
                <a:gd name="connsiteY66" fmla="*/ 1 h 129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75282" h="1290736">
                  <a:moveTo>
                    <a:pt x="22935" y="0"/>
                  </a:moveTo>
                  <a:lnTo>
                    <a:pt x="22937" y="1"/>
                  </a:lnTo>
                  <a:lnTo>
                    <a:pt x="307902" y="1"/>
                  </a:lnTo>
                  <a:lnTo>
                    <a:pt x="307905" y="0"/>
                  </a:lnTo>
                  <a:lnTo>
                    <a:pt x="307907" y="1"/>
                  </a:lnTo>
                  <a:lnTo>
                    <a:pt x="310594" y="1"/>
                  </a:lnTo>
                  <a:lnTo>
                    <a:pt x="310494" y="1072"/>
                  </a:lnTo>
                  <a:lnTo>
                    <a:pt x="324069" y="6696"/>
                  </a:lnTo>
                  <a:cubicBezTo>
                    <a:pt x="328206" y="10832"/>
                    <a:pt x="330765" y="16547"/>
                    <a:pt x="330765" y="22860"/>
                  </a:cubicBezTo>
                  <a:lnTo>
                    <a:pt x="330579" y="23309"/>
                  </a:lnTo>
                  <a:lnTo>
                    <a:pt x="331201" y="23255"/>
                  </a:lnTo>
                  <a:lnTo>
                    <a:pt x="331201" y="965690"/>
                  </a:lnTo>
                  <a:lnTo>
                    <a:pt x="333121" y="965690"/>
                  </a:lnTo>
                  <a:lnTo>
                    <a:pt x="338831" y="979474"/>
                  </a:lnTo>
                  <a:lnTo>
                    <a:pt x="352613" y="985183"/>
                  </a:lnTo>
                  <a:lnTo>
                    <a:pt x="352613" y="985961"/>
                  </a:lnTo>
                  <a:lnTo>
                    <a:pt x="354491" y="985961"/>
                  </a:lnTo>
                  <a:lnTo>
                    <a:pt x="354995" y="986170"/>
                  </a:lnTo>
                  <a:lnTo>
                    <a:pt x="355500" y="985961"/>
                  </a:lnTo>
                  <a:lnTo>
                    <a:pt x="921228" y="985961"/>
                  </a:lnTo>
                  <a:lnTo>
                    <a:pt x="921732" y="986170"/>
                  </a:lnTo>
                  <a:cubicBezTo>
                    <a:pt x="928045" y="986170"/>
                    <a:pt x="933760" y="983611"/>
                    <a:pt x="937897" y="979474"/>
                  </a:cubicBezTo>
                  <a:lnTo>
                    <a:pt x="943606" y="965690"/>
                  </a:lnTo>
                  <a:lnTo>
                    <a:pt x="944082" y="965690"/>
                  </a:lnTo>
                  <a:lnTo>
                    <a:pt x="944082" y="964541"/>
                  </a:lnTo>
                  <a:lnTo>
                    <a:pt x="944592" y="963310"/>
                  </a:lnTo>
                  <a:lnTo>
                    <a:pt x="944082" y="962079"/>
                  </a:lnTo>
                  <a:lnTo>
                    <a:pt x="944082" y="26486"/>
                  </a:lnTo>
                  <a:lnTo>
                    <a:pt x="943047" y="23987"/>
                  </a:lnTo>
                  <a:lnTo>
                    <a:pt x="944082" y="21488"/>
                  </a:lnTo>
                  <a:lnTo>
                    <a:pt x="944082" y="19796"/>
                  </a:lnTo>
                  <a:lnTo>
                    <a:pt x="944783" y="19796"/>
                  </a:lnTo>
                  <a:lnTo>
                    <a:pt x="949742" y="7823"/>
                  </a:lnTo>
                  <a:lnTo>
                    <a:pt x="965147" y="1442"/>
                  </a:lnTo>
                  <a:lnTo>
                    <a:pt x="965147" y="1"/>
                  </a:lnTo>
                  <a:lnTo>
                    <a:pt x="1248662" y="1"/>
                  </a:lnTo>
                  <a:lnTo>
                    <a:pt x="1248665" y="300"/>
                  </a:lnTo>
                  <a:lnTo>
                    <a:pt x="1248610" y="2229"/>
                  </a:lnTo>
                  <a:lnTo>
                    <a:pt x="1252345" y="682"/>
                  </a:lnTo>
                  <a:cubicBezTo>
                    <a:pt x="1258658" y="682"/>
                    <a:pt x="1264373" y="3241"/>
                    <a:pt x="1268509" y="7378"/>
                  </a:cubicBezTo>
                  <a:lnTo>
                    <a:pt x="1273653" y="19796"/>
                  </a:lnTo>
                  <a:lnTo>
                    <a:pt x="1275282" y="19796"/>
                  </a:lnTo>
                  <a:lnTo>
                    <a:pt x="1275282" y="999355"/>
                  </a:lnTo>
                  <a:lnTo>
                    <a:pt x="1275282" y="1267571"/>
                  </a:lnTo>
                  <a:lnTo>
                    <a:pt x="1273059" y="1267571"/>
                  </a:lnTo>
                  <a:lnTo>
                    <a:pt x="1273124" y="1267727"/>
                  </a:lnTo>
                  <a:cubicBezTo>
                    <a:pt x="1273124" y="1280352"/>
                    <a:pt x="1262889" y="1290587"/>
                    <a:pt x="1250264" y="1290587"/>
                  </a:cubicBezTo>
                  <a:lnTo>
                    <a:pt x="1249735" y="1290368"/>
                  </a:lnTo>
                  <a:lnTo>
                    <a:pt x="1249717" y="1290587"/>
                  </a:lnTo>
                  <a:lnTo>
                    <a:pt x="958645" y="1290587"/>
                  </a:lnTo>
                  <a:lnTo>
                    <a:pt x="958643" y="1290586"/>
                  </a:lnTo>
                  <a:lnTo>
                    <a:pt x="316641" y="1290586"/>
                  </a:lnTo>
                  <a:lnTo>
                    <a:pt x="316638" y="1290587"/>
                  </a:lnTo>
                  <a:lnTo>
                    <a:pt x="24698" y="1290587"/>
                  </a:lnTo>
                  <a:lnTo>
                    <a:pt x="24696" y="1290385"/>
                  </a:lnTo>
                  <a:lnTo>
                    <a:pt x="23847" y="1290736"/>
                  </a:lnTo>
                  <a:cubicBezTo>
                    <a:pt x="11222" y="1290736"/>
                    <a:pt x="987" y="1280501"/>
                    <a:pt x="987" y="1267876"/>
                  </a:cubicBezTo>
                  <a:lnTo>
                    <a:pt x="1681" y="1266199"/>
                  </a:lnTo>
                  <a:lnTo>
                    <a:pt x="0" y="1265920"/>
                  </a:lnTo>
                  <a:lnTo>
                    <a:pt x="0" y="999355"/>
                  </a:lnTo>
                  <a:lnTo>
                    <a:pt x="1" y="999353"/>
                  </a:lnTo>
                  <a:lnTo>
                    <a:pt x="1" y="22282"/>
                  </a:lnTo>
                  <a:lnTo>
                    <a:pt x="336" y="22229"/>
                  </a:lnTo>
                  <a:lnTo>
                    <a:pt x="6770" y="6696"/>
                  </a:lnTo>
                  <a:lnTo>
                    <a:pt x="22539" y="164"/>
                  </a:lnTo>
                  <a:lnTo>
                    <a:pt x="22496" y="1"/>
                  </a:lnTo>
                  <a:lnTo>
                    <a:pt x="22932" y="1"/>
                  </a:ln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78BD7D97-0AF9-4943-9FEB-76CAAD96D556}"/>
                </a:ext>
              </a:extLst>
            </p:cNvPr>
            <p:cNvSpPr/>
            <p:nvPr/>
          </p:nvSpPr>
          <p:spPr>
            <a:xfrm>
              <a:off x="10270738" y="2313829"/>
              <a:ext cx="331200" cy="1290586"/>
            </a:xfrm>
            <a:prstGeom prst="roundRect">
              <a:avLst>
                <a:gd name="adj" fmla="val 6554"/>
              </a:avLst>
            </a:pr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0CFCBD8-365E-4013-AD8C-65EC41A01020}"/>
                </a:ext>
              </a:extLst>
            </p:cNvPr>
            <p:cNvSpPr/>
            <p:nvPr/>
          </p:nvSpPr>
          <p:spPr>
            <a:xfrm>
              <a:off x="10865295" y="2316302"/>
              <a:ext cx="1275283" cy="1290587"/>
            </a:xfrm>
            <a:custGeom>
              <a:avLst/>
              <a:gdLst>
                <a:gd name="connsiteX0" fmla="*/ 22859 w 1275283"/>
                <a:gd name="connsiteY0" fmla="*/ 0 h 1290587"/>
                <a:gd name="connsiteX1" fmla="*/ 22860 w 1275283"/>
                <a:gd name="connsiteY1" fmla="*/ 0 h 1290587"/>
                <a:gd name="connsiteX2" fmla="*/ 1252421 w 1275283"/>
                <a:gd name="connsiteY2" fmla="*/ 0 h 1290587"/>
                <a:gd name="connsiteX3" fmla="*/ 1252421 w 1275283"/>
                <a:gd name="connsiteY3" fmla="*/ 1 h 1290587"/>
                <a:gd name="connsiteX4" fmla="*/ 1252423 w 1275283"/>
                <a:gd name="connsiteY4" fmla="*/ 0 h 1290587"/>
                <a:gd name="connsiteX5" fmla="*/ 1268587 w 1275283"/>
                <a:gd name="connsiteY5" fmla="*/ 6696 h 1290587"/>
                <a:gd name="connsiteX6" fmla="*/ 1274099 w 1275283"/>
                <a:gd name="connsiteY6" fmla="*/ 20002 h 1290587"/>
                <a:gd name="connsiteX7" fmla="*/ 1275282 w 1275283"/>
                <a:gd name="connsiteY7" fmla="*/ 20002 h 1290587"/>
                <a:gd name="connsiteX8" fmla="*/ 1275282 w 1275283"/>
                <a:gd name="connsiteY8" fmla="*/ 22858 h 1290587"/>
                <a:gd name="connsiteX9" fmla="*/ 1275283 w 1275283"/>
                <a:gd name="connsiteY9" fmla="*/ 22860 h 1290587"/>
                <a:gd name="connsiteX10" fmla="*/ 1275282 w 1275283"/>
                <a:gd name="connsiteY10" fmla="*/ 22863 h 1290587"/>
                <a:gd name="connsiteX11" fmla="*/ 1275282 w 1275283"/>
                <a:gd name="connsiteY11" fmla="*/ 282436 h 1290587"/>
                <a:gd name="connsiteX12" fmla="*/ 1275282 w 1275283"/>
                <a:gd name="connsiteY12" fmla="*/ 282752 h 1290587"/>
                <a:gd name="connsiteX13" fmla="*/ 1275151 w 1275283"/>
                <a:gd name="connsiteY13" fmla="*/ 282752 h 1290587"/>
                <a:gd name="connsiteX14" fmla="*/ 1268586 w 1275283"/>
                <a:gd name="connsiteY14" fmla="*/ 298601 h 1290587"/>
                <a:gd name="connsiteX15" fmla="*/ 1252422 w 1275283"/>
                <a:gd name="connsiteY15" fmla="*/ 305296 h 1290587"/>
                <a:gd name="connsiteX16" fmla="*/ 1250802 w 1275283"/>
                <a:gd name="connsiteY16" fmla="*/ 304625 h 1290587"/>
                <a:gd name="connsiteX17" fmla="*/ 354690 w 1275283"/>
                <a:gd name="connsiteY17" fmla="*/ 304625 h 1290587"/>
                <a:gd name="connsiteX18" fmla="*/ 354690 w 1275283"/>
                <a:gd name="connsiteY18" fmla="*/ 305296 h 1290587"/>
                <a:gd name="connsiteX19" fmla="*/ 338527 w 1275283"/>
                <a:gd name="connsiteY19" fmla="*/ 311991 h 1290587"/>
                <a:gd name="connsiteX20" fmla="*/ 331831 w 1275283"/>
                <a:gd name="connsiteY20" fmla="*/ 328154 h 1290587"/>
                <a:gd name="connsiteX21" fmla="*/ 331201 w 1275283"/>
                <a:gd name="connsiteY21" fmla="*/ 328154 h 1290587"/>
                <a:gd name="connsiteX22" fmla="*/ 331201 w 1275283"/>
                <a:gd name="connsiteY22" fmla="*/ 964812 h 1290587"/>
                <a:gd name="connsiteX23" fmla="*/ 332817 w 1275283"/>
                <a:gd name="connsiteY23" fmla="*/ 964812 h 1290587"/>
                <a:gd name="connsiteX24" fmla="*/ 338527 w 1275283"/>
                <a:gd name="connsiteY24" fmla="*/ 978596 h 1290587"/>
                <a:gd name="connsiteX25" fmla="*/ 354690 w 1275283"/>
                <a:gd name="connsiteY25" fmla="*/ 985292 h 1290587"/>
                <a:gd name="connsiteX26" fmla="*/ 354690 w 1275283"/>
                <a:gd name="connsiteY26" fmla="*/ 985961 h 1290587"/>
                <a:gd name="connsiteX27" fmla="*/ 1252420 w 1275283"/>
                <a:gd name="connsiteY27" fmla="*/ 985961 h 1290587"/>
                <a:gd name="connsiteX28" fmla="*/ 1252420 w 1275283"/>
                <a:gd name="connsiteY28" fmla="*/ 987673 h 1290587"/>
                <a:gd name="connsiteX29" fmla="*/ 1252423 w 1275283"/>
                <a:gd name="connsiteY29" fmla="*/ 987672 h 1290587"/>
                <a:gd name="connsiteX30" fmla="*/ 1275283 w 1275283"/>
                <a:gd name="connsiteY30" fmla="*/ 1010532 h 1290587"/>
                <a:gd name="connsiteX31" fmla="*/ 1275282 w 1275283"/>
                <a:gd name="connsiteY31" fmla="*/ 1010535 h 1290587"/>
                <a:gd name="connsiteX32" fmla="*/ 1275282 w 1275283"/>
                <a:gd name="connsiteY32" fmla="*/ 1267725 h 1290587"/>
                <a:gd name="connsiteX33" fmla="*/ 1275283 w 1275283"/>
                <a:gd name="connsiteY33" fmla="*/ 1267727 h 1290587"/>
                <a:gd name="connsiteX34" fmla="*/ 1252423 w 1275283"/>
                <a:gd name="connsiteY34" fmla="*/ 1290587 h 1290587"/>
                <a:gd name="connsiteX35" fmla="*/ 1252420 w 1275283"/>
                <a:gd name="connsiteY35" fmla="*/ 1290586 h 1290587"/>
                <a:gd name="connsiteX36" fmla="*/ 22862 w 1275283"/>
                <a:gd name="connsiteY36" fmla="*/ 1290586 h 1290587"/>
                <a:gd name="connsiteX37" fmla="*/ 22860 w 1275283"/>
                <a:gd name="connsiteY37" fmla="*/ 1290587 h 1290587"/>
                <a:gd name="connsiteX38" fmla="*/ 0 w 1275283"/>
                <a:gd name="connsiteY38" fmla="*/ 1267727 h 1290587"/>
                <a:gd name="connsiteX39" fmla="*/ 0 w 1275283"/>
                <a:gd name="connsiteY39" fmla="*/ 1267726 h 1290587"/>
                <a:gd name="connsiteX40" fmla="*/ 0 w 1275283"/>
                <a:gd name="connsiteY40" fmla="*/ 999355 h 1290587"/>
                <a:gd name="connsiteX41" fmla="*/ 1 w 1275283"/>
                <a:gd name="connsiteY41" fmla="*/ 999353 h 1290587"/>
                <a:gd name="connsiteX42" fmla="*/ 1 w 1275283"/>
                <a:gd name="connsiteY42" fmla="*/ 291234 h 1290587"/>
                <a:gd name="connsiteX43" fmla="*/ 0 w 1275283"/>
                <a:gd name="connsiteY43" fmla="*/ 291231 h 1290587"/>
                <a:gd name="connsiteX44" fmla="*/ 0 w 1275283"/>
                <a:gd name="connsiteY44" fmla="*/ 22860 h 1290587"/>
                <a:gd name="connsiteX45" fmla="*/ 0 w 1275283"/>
                <a:gd name="connsiteY45" fmla="*/ 20002 h 1290587"/>
                <a:gd name="connsiteX46" fmla="*/ 1184 w 1275283"/>
                <a:gd name="connsiteY46" fmla="*/ 20002 h 1290587"/>
                <a:gd name="connsiteX47" fmla="*/ 6696 w 1275283"/>
                <a:gd name="connsiteY47" fmla="*/ 6696 h 1290587"/>
                <a:gd name="connsiteX48" fmla="*/ 22859 w 1275283"/>
                <a:gd name="connsiteY48" fmla="*/ 1 h 1290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275283" h="1290587">
                  <a:moveTo>
                    <a:pt x="22859" y="0"/>
                  </a:moveTo>
                  <a:lnTo>
                    <a:pt x="22860" y="0"/>
                  </a:lnTo>
                  <a:lnTo>
                    <a:pt x="1252421" y="0"/>
                  </a:lnTo>
                  <a:lnTo>
                    <a:pt x="1252421" y="1"/>
                  </a:lnTo>
                  <a:lnTo>
                    <a:pt x="1252423" y="0"/>
                  </a:lnTo>
                  <a:cubicBezTo>
                    <a:pt x="1258735" y="0"/>
                    <a:pt x="1264451" y="2559"/>
                    <a:pt x="1268587" y="6696"/>
                  </a:cubicBezTo>
                  <a:lnTo>
                    <a:pt x="1274099" y="20002"/>
                  </a:lnTo>
                  <a:lnTo>
                    <a:pt x="1275282" y="20002"/>
                  </a:lnTo>
                  <a:lnTo>
                    <a:pt x="1275282" y="22858"/>
                  </a:lnTo>
                  <a:lnTo>
                    <a:pt x="1275283" y="22860"/>
                  </a:lnTo>
                  <a:lnTo>
                    <a:pt x="1275282" y="22863"/>
                  </a:lnTo>
                  <a:lnTo>
                    <a:pt x="1275282" y="282436"/>
                  </a:lnTo>
                  <a:lnTo>
                    <a:pt x="1275282" y="282752"/>
                  </a:lnTo>
                  <a:lnTo>
                    <a:pt x="1275151" y="282752"/>
                  </a:lnTo>
                  <a:lnTo>
                    <a:pt x="1268586" y="298601"/>
                  </a:lnTo>
                  <a:cubicBezTo>
                    <a:pt x="1264449" y="302737"/>
                    <a:pt x="1258735" y="305296"/>
                    <a:pt x="1252422" y="305296"/>
                  </a:cubicBezTo>
                  <a:lnTo>
                    <a:pt x="1250802" y="304625"/>
                  </a:lnTo>
                  <a:lnTo>
                    <a:pt x="354690" y="304625"/>
                  </a:lnTo>
                  <a:lnTo>
                    <a:pt x="354690" y="305296"/>
                  </a:lnTo>
                  <a:lnTo>
                    <a:pt x="338527" y="311991"/>
                  </a:lnTo>
                  <a:lnTo>
                    <a:pt x="331831" y="328154"/>
                  </a:lnTo>
                  <a:lnTo>
                    <a:pt x="331201" y="328154"/>
                  </a:lnTo>
                  <a:lnTo>
                    <a:pt x="331201" y="964812"/>
                  </a:lnTo>
                  <a:lnTo>
                    <a:pt x="332817" y="964812"/>
                  </a:lnTo>
                  <a:lnTo>
                    <a:pt x="338527" y="978596"/>
                  </a:lnTo>
                  <a:lnTo>
                    <a:pt x="354690" y="985292"/>
                  </a:lnTo>
                  <a:lnTo>
                    <a:pt x="354690" y="985961"/>
                  </a:lnTo>
                  <a:lnTo>
                    <a:pt x="1252420" y="985961"/>
                  </a:lnTo>
                  <a:lnTo>
                    <a:pt x="1252420" y="987673"/>
                  </a:lnTo>
                  <a:lnTo>
                    <a:pt x="1252423" y="987672"/>
                  </a:lnTo>
                  <a:cubicBezTo>
                    <a:pt x="1265048" y="987672"/>
                    <a:pt x="1275283" y="997907"/>
                    <a:pt x="1275283" y="1010532"/>
                  </a:cubicBezTo>
                  <a:lnTo>
                    <a:pt x="1275282" y="1010535"/>
                  </a:lnTo>
                  <a:lnTo>
                    <a:pt x="1275282" y="1267725"/>
                  </a:lnTo>
                  <a:lnTo>
                    <a:pt x="1275283" y="1267727"/>
                  </a:lnTo>
                  <a:cubicBezTo>
                    <a:pt x="1275283" y="1280352"/>
                    <a:pt x="1265048" y="1290587"/>
                    <a:pt x="1252423" y="1290587"/>
                  </a:cubicBezTo>
                  <a:lnTo>
                    <a:pt x="1252420" y="1290586"/>
                  </a:lnTo>
                  <a:lnTo>
                    <a:pt x="22862" y="1290586"/>
                  </a:lnTo>
                  <a:lnTo>
                    <a:pt x="22860" y="1290587"/>
                  </a:lnTo>
                  <a:cubicBezTo>
                    <a:pt x="10235" y="1290587"/>
                    <a:pt x="0" y="1280352"/>
                    <a:pt x="0" y="1267727"/>
                  </a:cubicBezTo>
                  <a:lnTo>
                    <a:pt x="0" y="1267726"/>
                  </a:lnTo>
                  <a:lnTo>
                    <a:pt x="0" y="999355"/>
                  </a:lnTo>
                  <a:lnTo>
                    <a:pt x="1" y="999353"/>
                  </a:lnTo>
                  <a:lnTo>
                    <a:pt x="1" y="291234"/>
                  </a:lnTo>
                  <a:lnTo>
                    <a:pt x="0" y="291231"/>
                  </a:lnTo>
                  <a:lnTo>
                    <a:pt x="0" y="22860"/>
                  </a:lnTo>
                  <a:lnTo>
                    <a:pt x="0" y="20002"/>
                  </a:lnTo>
                  <a:lnTo>
                    <a:pt x="1184" y="20002"/>
                  </a:lnTo>
                  <a:lnTo>
                    <a:pt x="6696" y="6696"/>
                  </a:lnTo>
                  <a:lnTo>
                    <a:pt x="22859" y="1"/>
                  </a:lnTo>
                  <a:close/>
                </a:path>
              </a:pathLst>
            </a:custGeom>
            <a:solidFill>
              <a:srgbClr val="FF3C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73885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hannel 4 - ECP 2">
            <a:hlinkClick r:id="" action="ppaction://media"/>
            <a:extLst>
              <a:ext uri="{FF2B5EF4-FFF2-40B4-BE49-F238E27FC236}">
                <a16:creationId xmlns:a16="http://schemas.microsoft.com/office/drawing/2014/main" id="{6CB58931-D85E-4F35-A010-2E51F1B9A7F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513" y="0"/>
            <a:ext cx="11956974" cy="685800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C65EF00-4314-490A-BAA0-3C9BBE13FABA}"/>
              </a:ext>
            </a:extLst>
          </p:cNvPr>
          <p:cNvSpPr>
            <a:spLocks noChangeAspect="1"/>
          </p:cNvSpPr>
          <p:nvPr/>
        </p:nvSpPr>
        <p:spPr>
          <a:xfrm rot="21574227" flipH="1">
            <a:off x="6225488" y="3196629"/>
            <a:ext cx="5343778" cy="1178774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178774">
                <a:moveTo>
                  <a:pt x="1758621" y="222"/>
                </a:moveTo>
                <a:lnTo>
                  <a:pt x="1755844" y="2471"/>
                </a:lnTo>
                <a:lnTo>
                  <a:pt x="1455223" y="2497"/>
                </a:lnTo>
                <a:lnTo>
                  <a:pt x="0" y="1178774"/>
                </a:lnTo>
                <a:lnTo>
                  <a:pt x="5343778" y="1178320"/>
                </a:lnTo>
                <a:lnTo>
                  <a:pt x="4382946" y="0"/>
                </a:lnTo>
                <a:lnTo>
                  <a:pt x="1758621" y="22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45668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annel 4 - ECP 2">
            <a:hlinkClick r:id="" action="ppaction://media"/>
            <a:extLst>
              <a:ext uri="{FF2B5EF4-FFF2-40B4-BE49-F238E27FC236}">
                <a16:creationId xmlns:a16="http://schemas.microsoft.com/office/drawing/2014/main" id="{9A4EB568-5382-40E8-BBD2-18C0CF9F670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52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513" y="0"/>
            <a:ext cx="11956974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164AAA-FA5E-44F7-BC9C-EA350DDD37E8}"/>
              </a:ext>
            </a:extLst>
          </p:cNvPr>
          <p:cNvSpPr>
            <a:spLocks noChangeAspect="1"/>
          </p:cNvSpPr>
          <p:nvPr/>
        </p:nvSpPr>
        <p:spPr>
          <a:xfrm>
            <a:off x="5839818" y="356804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65ACC78-A0BA-48C5-BAE5-B0C58093C17E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E4F454C-57E5-4CAA-A1BE-058C094EB023}"/>
              </a:ext>
            </a:extLst>
          </p:cNvPr>
          <p:cNvSpPr/>
          <p:nvPr/>
        </p:nvSpPr>
        <p:spPr>
          <a:xfrm>
            <a:off x="5607423" y="4678587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0364C35-FF14-49FF-957C-A13722C7D0CF}"/>
              </a:ext>
            </a:extLst>
          </p:cNvPr>
          <p:cNvSpPr>
            <a:spLocks noChangeAspect="1"/>
          </p:cNvSpPr>
          <p:nvPr/>
        </p:nvSpPr>
        <p:spPr>
          <a:xfrm flipH="1">
            <a:off x="6357980" y="5883089"/>
            <a:ext cx="4881123" cy="974911"/>
          </a:xfrm>
          <a:custGeom>
            <a:avLst/>
            <a:gdLst>
              <a:gd name="connsiteX0" fmla="*/ 4091657 w 4881123"/>
              <a:gd name="connsiteY0" fmla="*/ 0 h 974911"/>
              <a:gd name="connsiteX1" fmla="*/ 1203610 w 4881123"/>
              <a:gd name="connsiteY1" fmla="*/ 245 h 974911"/>
              <a:gd name="connsiteX2" fmla="*/ 0 w 4881123"/>
              <a:gd name="connsiteY2" fmla="*/ 974911 h 974911"/>
              <a:gd name="connsiteX3" fmla="*/ 4881123 w 4881123"/>
              <a:gd name="connsiteY3" fmla="*/ 974911 h 97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1123" h="974911">
                <a:moveTo>
                  <a:pt x="4091657" y="0"/>
                </a:moveTo>
                <a:lnTo>
                  <a:pt x="1203610" y="245"/>
                </a:lnTo>
                <a:lnTo>
                  <a:pt x="0" y="974911"/>
                </a:lnTo>
                <a:lnTo>
                  <a:pt x="4881123" y="974911"/>
                </a:lnTo>
                <a:close/>
              </a:path>
            </a:pathLst>
          </a:custGeom>
          <a:gradFill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0" scaled="1"/>
          </a:gradFill>
          <a:ln>
            <a:noFill/>
          </a:ln>
          <a:effectLst>
            <a:outerShdw blurRad="1270000" dist="952500" dir="2040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59347E-6AA8-443B-8BA0-28EE4CEBB810}"/>
              </a:ext>
            </a:extLst>
          </p:cNvPr>
          <p:cNvSpPr/>
          <p:nvPr/>
        </p:nvSpPr>
        <p:spPr>
          <a:xfrm>
            <a:off x="7153832" y="5701553"/>
            <a:ext cx="287767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216DDF7-4183-4B8D-B2B7-540FAA2DBDA0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32AB63-F199-4EAE-933B-4932B33855D9}"/>
              </a:ext>
            </a:extLst>
          </p:cNvPr>
          <p:cNvSpPr>
            <a:spLocks noChangeAspect="1"/>
          </p:cNvSpPr>
          <p:nvPr/>
        </p:nvSpPr>
        <p:spPr>
          <a:xfrm>
            <a:off x="5839818" y="356804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288F38-F94A-4D97-BF12-4E3C09BC7D21}"/>
              </a:ext>
            </a:extLst>
          </p:cNvPr>
          <p:cNvSpPr txBox="1"/>
          <p:nvPr/>
        </p:nvSpPr>
        <p:spPr>
          <a:xfrm>
            <a:off x="5836260" y="4886787"/>
            <a:ext cx="1176793" cy="3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pc="30" dirty="0">
                <a:solidFill>
                  <a:srgbClr val="686D6B"/>
                </a:solidFill>
                <a:latin typeface="Channel 4 Chadwick Medium" panose="00000600000000000000" pitchFamily="50" charset="0"/>
              </a:rPr>
              <a:t>Next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FDBB43-C02C-42D8-8713-061431E3A848}"/>
              </a:ext>
            </a:extLst>
          </p:cNvPr>
          <p:cNvSpPr txBox="1"/>
          <p:nvPr/>
        </p:nvSpPr>
        <p:spPr>
          <a:xfrm>
            <a:off x="5830650" y="5107078"/>
            <a:ext cx="4679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spc="-110">
                <a:solidFill>
                  <a:srgbClr val="212626"/>
                </a:solidFill>
                <a:latin typeface="Channel 4 Horseferry Medium" panose="00000600000000000000" pitchFamily="2" charset="0"/>
              </a:rPr>
              <a:t>The Circle</a:t>
            </a:r>
            <a:endParaRPr lang="en-GB" sz="3200" spc="-110" dirty="0">
              <a:solidFill>
                <a:srgbClr val="212626"/>
              </a:solidFill>
              <a:latin typeface="Channel 4 Horseferry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55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578E3B-6CF5-4705-ADD9-557EA938F0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9E0C66-9E9A-43DE-AAFF-62BFA8E6AB9D}"/>
              </a:ext>
            </a:extLst>
          </p:cNvPr>
          <p:cNvGrpSpPr/>
          <p:nvPr/>
        </p:nvGrpSpPr>
        <p:grpSpPr>
          <a:xfrm>
            <a:off x="6206695" y="-1250632"/>
            <a:ext cx="5350438" cy="1302485"/>
            <a:chOff x="6206695" y="-875317"/>
            <a:chExt cx="5350438" cy="130248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19EC6F-E09E-434B-82D2-5BDFE5A8E054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06695" y="-875317"/>
              <a:ext cx="5343778" cy="1178774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3778" h="1178774">
                  <a:moveTo>
                    <a:pt x="1758621" y="222"/>
                  </a:moveTo>
                  <a:lnTo>
                    <a:pt x="1755844" y="2471"/>
                  </a:lnTo>
                  <a:lnTo>
                    <a:pt x="1455223" y="2497"/>
                  </a:lnTo>
                  <a:lnTo>
                    <a:pt x="0" y="1178774"/>
                  </a:lnTo>
                  <a:lnTo>
                    <a:pt x="5343778" y="1178320"/>
                  </a:lnTo>
                  <a:lnTo>
                    <a:pt x="4382946" y="0"/>
                  </a:lnTo>
                  <a:lnTo>
                    <a:pt x="1758621" y="222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2C6C7"/>
                </a:gs>
                <a:gs pos="0">
                  <a:srgbClr val="C7CECE"/>
                </a:gs>
                <a:gs pos="75000">
                  <a:srgbClr val="B9C0C0"/>
                </a:gs>
                <a:gs pos="50000">
                  <a:srgbClr val="BDC2C3"/>
                </a:gs>
                <a:gs pos="100000">
                  <a:srgbClr val="B9BEBD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270000" dist="952500" dir="20400000" algn="bl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22EB945-5025-4FCE-ABD5-ACBCE1D50439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12524" y="302971"/>
              <a:ext cx="5344609" cy="124197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  <a:gd name="connsiteX0" fmla="*/ 1758621 w 5343778"/>
                <a:gd name="connsiteY0" fmla="*/ 222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6" fmla="*/ 1758621 w 5343778"/>
                <a:gd name="connsiteY6" fmla="*/ 222 h 1307743"/>
                <a:gd name="connsiteX0" fmla="*/ 4382946 w 5343778"/>
                <a:gd name="connsiteY0" fmla="*/ 0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0" fmla="*/ 4382946 w 5343778"/>
                <a:gd name="connsiteY0" fmla="*/ 0 h 1307743"/>
                <a:gd name="connsiteX1" fmla="*/ 201060 w 5343778"/>
                <a:gd name="connsiteY1" fmla="*/ 1307743 h 1307743"/>
                <a:gd name="connsiteX2" fmla="*/ 0 w 5343778"/>
                <a:gd name="connsiteY2" fmla="*/ 1178774 h 1307743"/>
                <a:gd name="connsiteX3" fmla="*/ 5343778 w 5343778"/>
                <a:gd name="connsiteY3" fmla="*/ 1178320 h 1307743"/>
                <a:gd name="connsiteX4" fmla="*/ 4382946 w 5343778"/>
                <a:gd name="connsiteY4" fmla="*/ 0 h 1307743"/>
                <a:gd name="connsiteX0" fmla="*/ 5344609 w 5344609"/>
                <a:gd name="connsiteY0" fmla="*/ 118424 h 129423"/>
                <a:gd name="connsiteX1" fmla="*/ 201060 w 5344609"/>
                <a:gd name="connsiteY1" fmla="*/ 129423 h 129423"/>
                <a:gd name="connsiteX2" fmla="*/ 0 w 5344609"/>
                <a:gd name="connsiteY2" fmla="*/ 454 h 129423"/>
                <a:gd name="connsiteX3" fmla="*/ 5343778 w 5344609"/>
                <a:gd name="connsiteY3" fmla="*/ 0 h 129423"/>
                <a:gd name="connsiteX4" fmla="*/ 5344609 w 5344609"/>
                <a:gd name="connsiteY4" fmla="*/ 118424 h 129423"/>
                <a:gd name="connsiteX0" fmla="*/ 5344609 w 5344609"/>
                <a:gd name="connsiteY0" fmla="*/ 118424 h 124197"/>
                <a:gd name="connsiteX1" fmla="*/ 200084 w 5344609"/>
                <a:gd name="connsiteY1" fmla="*/ 124197 h 124197"/>
                <a:gd name="connsiteX2" fmla="*/ 0 w 5344609"/>
                <a:gd name="connsiteY2" fmla="*/ 454 h 124197"/>
                <a:gd name="connsiteX3" fmla="*/ 5343778 w 5344609"/>
                <a:gd name="connsiteY3" fmla="*/ 0 h 124197"/>
                <a:gd name="connsiteX4" fmla="*/ 5344609 w 5344609"/>
                <a:gd name="connsiteY4" fmla="*/ 118424 h 12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4609" h="124197">
                  <a:moveTo>
                    <a:pt x="5344609" y="118424"/>
                  </a:moveTo>
                  <a:lnTo>
                    <a:pt x="200084" y="124197"/>
                  </a:lnTo>
                  <a:lnTo>
                    <a:pt x="0" y="454"/>
                  </a:lnTo>
                  <a:lnTo>
                    <a:pt x="5343778" y="0"/>
                  </a:lnTo>
                  <a:lnTo>
                    <a:pt x="5344609" y="118424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908C85"/>
                </a:gs>
                <a:gs pos="0">
                  <a:srgbClr val="BCBCBC"/>
                </a:gs>
                <a:gs pos="75000">
                  <a:srgbClr val="B3B9B8"/>
                </a:gs>
                <a:gs pos="50000">
                  <a:srgbClr val="909187"/>
                </a:gs>
                <a:gs pos="100000">
                  <a:srgbClr val="A3A9AC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68650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EF21EBB-443F-42B6-9939-07AEDF9041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682D58-77FA-4BB9-9297-56CAA1B3FF6B}"/>
              </a:ext>
            </a:extLst>
          </p:cNvPr>
          <p:cNvGrpSpPr/>
          <p:nvPr/>
        </p:nvGrpSpPr>
        <p:grpSpPr>
          <a:xfrm>
            <a:off x="6206695" y="-875317"/>
            <a:ext cx="5350438" cy="1302485"/>
            <a:chOff x="6206695" y="-875317"/>
            <a:chExt cx="5350438" cy="130248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19EC6F-E09E-434B-82D2-5BDFE5A8E054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06695" y="-875317"/>
              <a:ext cx="5343778" cy="1178774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3778" h="1178774">
                  <a:moveTo>
                    <a:pt x="1758621" y="222"/>
                  </a:moveTo>
                  <a:lnTo>
                    <a:pt x="1755844" y="2471"/>
                  </a:lnTo>
                  <a:lnTo>
                    <a:pt x="1455223" y="2497"/>
                  </a:lnTo>
                  <a:lnTo>
                    <a:pt x="0" y="1178774"/>
                  </a:lnTo>
                  <a:lnTo>
                    <a:pt x="5343778" y="1178320"/>
                  </a:lnTo>
                  <a:lnTo>
                    <a:pt x="4382946" y="0"/>
                  </a:lnTo>
                  <a:lnTo>
                    <a:pt x="1758621" y="222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2C6C7"/>
                </a:gs>
                <a:gs pos="0">
                  <a:srgbClr val="C7CECE"/>
                </a:gs>
                <a:gs pos="75000">
                  <a:srgbClr val="B9C0C0"/>
                </a:gs>
                <a:gs pos="50000">
                  <a:srgbClr val="BDC2C3"/>
                </a:gs>
                <a:gs pos="100000">
                  <a:srgbClr val="B9BEBD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270000" dist="952500" dir="20400000" algn="bl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22EB945-5025-4FCE-ABD5-ACBCE1D50439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12524" y="302971"/>
              <a:ext cx="5344609" cy="124197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  <a:gd name="connsiteX0" fmla="*/ 1758621 w 5343778"/>
                <a:gd name="connsiteY0" fmla="*/ 222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6" fmla="*/ 1758621 w 5343778"/>
                <a:gd name="connsiteY6" fmla="*/ 222 h 1307743"/>
                <a:gd name="connsiteX0" fmla="*/ 4382946 w 5343778"/>
                <a:gd name="connsiteY0" fmla="*/ 0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0" fmla="*/ 4382946 w 5343778"/>
                <a:gd name="connsiteY0" fmla="*/ 0 h 1307743"/>
                <a:gd name="connsiteX1" fmla="*/ 201060 w 5343778"/>
                <a:gd name="connsiteY1" fmla="*/ 1307743 h 1307743"/>
                <a:gd name="connsiteX2" fmla="*/ 0 w 5343778"/>
                <a:gd name="connsiteY2" fmla="*/ 1178774 h 1307743"/>
                <a:gd name="connsiteX3" fmla="*/ 5343778 w 5343778"/>
                <a:gd name="connsiteY3" fmla="*/ 1178320 h 1307743"/>
                <a:gd name="connsiteX4" fmla="*/ 4382946 w 5343778"/>
                <a:gd name="connsiteY4" fmla="*/ 0 h 1307743"/>
                <a:gd name="connsiteX0" fmla="*/ 5344609 w 5344609"/>
                <a:gd name="connsiteY0" fmla="*/ 118424 h 129423"/>
                <a:gd name="connsiteX1" fmla="*/ 201060 w 5344609"/>
                <a:gd name="connsiteY1" fmla="*/ 129423 h 129423"/>
                <a:gd name="connsiteX2" fmla="*/ 0 w 5344609"/>
                <a:gd name="connsiteY2" fmla="*/ 454 h 129423"/>
                <a:gd name="connsiteX3" fmla="*/ 5343778 w 5344609"/>
                <a:gd name="connsiteY3" fmla="*/ 0 h 129423"/>
                <a:gd name="connsiteX4" fmla="*/ 5344609 w 5344609"/>
                <a:gd name="connsiteY4" fmla="*/ 118424 h 129423"/>
                <a:gd name="connsiteX0" fmla="*/ 5344609 w 5344609"/>
                <a:gd name="connsiteY0" fmla="*/ 118424 h 124197"/>
                <a:gd name="connsiteX1" fmla="*/ 200084 w 5344609"/>
                <a:gd name="connsiteY1" fmla="*/ 124197 h 124197"/>
                <a:gd name="connsiteX2" fmla="*/ 0 w 5344609"/>
                <a:gd name="connsiteY2" fmla="*/ 454 h 124197"/>
                <a:gd name="connsiteX3" fmla="*/ 5343778 w 5344609"/>
                <a:gd name="connsiteY3" fmla="*/ 0 h 124197"/>
                <a:gd name="connsiteX4" fmla="*/ 5344609 w 5344609"/>
                <a:gd name="connsiteY4" fmla="*/ 118424 h 12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4609" h="124197">
                  <a:moveTo>
                    <a:pt x="5344609" y="118424"/>
                  </a:moveTo>
                  <a:lnTo>
                    <a:pt x="200084" y="124197"/>
                  </a:lnTo>
                  <a:lnTo>
                    <a:pt x="0" y="454"/>
                  </a:lnTo>
                  <a:lnTo>
                    <a:pt x="5343778" y="0"/>
                  </a:lnTo>
                  <a:lnTo>
                    <a:pt x="5344609" y="118424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908C85"/>
                </a:gs>
                <a:gs pos="0">
                  <a:srgbClr val="BCBCBC"/>
                </a:gs>
                <a:gs pos="75000">
                  <a:srgbClr val="B3B9B8"/>
                </a:gs>
                <a:gs pos="50000">
                  <a:srgbClr val="909187"/>
                </a:gs>
                <a:gs pos="100000">
                  <a:srgbClr val="A3A9AC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901760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9E0C66-9E9A-43DE-AAFF-62BFA8E6AB9D}"/>
              </a:ext>
            </a:extLst>
          </p:cNvPr>
          <p:cNvGrpSpPr/>
          <p:nvPr/>
        </p:nvGrpSpPr>
        <p:grpSpPr>
          <a:xfrm>
            <a:off x="6244767" y="-425923"/>
            <a:ext cx="5350248" cy="1265165"/>
            <a:chOff x="6206695" y="-875317"/>
            <a:chExt cx="5350248" cy="126516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19EC6F-E09E-434B-82D2-5BDFE5A8E054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06695" y="-875317"/>
              <a:ext cx="5343778" cy="1178774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3778" h="1178774">
                  <a:moveTo>
                    <a:pt x="1758621" y="222"/>
                  </a:moveTo>
                  <a:lnTo>
                    <a:pt x="1755844" y="2471"/>
                  </a:lnTo>
                  <a:lnTo>
                    <a:pt x="1455223" y="2497"/>
                  </a:lnTo>
                  <a:lnTo>
                    <a:pt x="0" y="1178774"/>
                  </a:lnTo>
                  <a:lnTo>
                    <a:pt x="5343778" y="1178320"/>
                  </a:lnTo>
                  <a:lnTo>
                    <a:pt x="4382946" y="0"/>
                  </a:lnTo>
                  <a:lnTo>
                    <a:pt x="1758621" y="222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2C6C7"/>
                </a:gs>
                <a:gs pos="0">
                  <a:srgbClr val="C7CECE"/>
                </a:gs>
                <a:gs pos="75000">
                  <a:srgbClr val="B9C0C0"/>
                </a:gs>
                <a:gs pos="50000">
                  <a:srgbClr val="BDC2C3"/>
                </a:gs>
                <a:gs pos="100000">
                  <a:srgbClr val="B9BEBD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270000" dist="952500" dir="20400000" algn="bl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22EB945-5025-4FCE-ABD5-ACBCE1D50439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12661" y="302972"/>
              <a:ext cx="5344282" cy="86876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  <a:gd name="connsiteX0" fmla="*/ 1758621 w 5343778"/>
                <a:gd name="connsiteY0" fmla="*/ 222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6" fmla="*/ 1758621 w 5343778"/>
                <a:gd name="connsiteY6" fmla="*/ 222 h 1307743"/>
                <a:gd name="connsiteX0" fmla="*/ 4382946 w 5343778"/>
                <a:gd name="connsiteY0" fmla="*/ 0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0" fmla="*/ 4382946 w 5343778"/>
                <a:gd name="connsiteY0" fmla="*/ 0 h 1307743"/>
                <a:gd name="connsiteX1" fmla="*/ 201060 w 5343778"/>
                <a:gd name="connsiteY1" fmla="*/ 1307743 h 1307743"/>
                <a:gd name="connsiteX2" fmla="*/ 0 w 5343778"/>
                <a:gd name="connsiteY2" fmla="*/ 1178774 h 1307743"/>
                <a:gd name="connsiteX3" fmla="*/ 5343778 w 5343778"/>
                <a:gd name="connsiteY3" fmla="*/ 1178320 h 1307743"/>
                <a:gd name="connsiteX4" fmla="*/ 4382946 w 5343778"/>
                <a:gd name="connsiteY4" fmla="*/ 0 h 1307743"/>
                <a:gd name="connsiteX0" fmla="*/ 5344609 w 5344609"/>
                <a:gd name="connsiteY0" fmla="*/ 118424 h 129423"/>
                <a:gd name="connsiteX1" fmla="*/ 201060 w 5344609"/>
                <a:gd name="connsiteY1" fmla="*/ 129423 h 129423"/>
                <a:gd name="connsiteX2" fmla="*/ 0 w 5344609"/>
                <a:gd name="connsiteY2" fmla="*/ 454 h 129423"/>
                <a:gd name="connsiteX3" fmla="*/ 5343778 w 5344609"/>
                <a:gd name="connsiteY3" fmla="*/ 0 h 129423"/>
                <a:gd name="connsiteX4" fmla="*/ 5344609 w 5344609"/>
                <a:gd name="connsiteY4" fmla="*/ 118424 h 129423"/>
                <a:gd name="connsiteX0" fmla="*/ 5344609 w 5344609"/>
                <a:gd name="connsiteY0" fmla="*/ 118424 h 124197"/>
                <a:gd name="connsiteX1" fmla="*/ 200084 w 5344609"/>
                <a:gd name="connsiteY1" fmla="*/ 124197 h 124197"/>
                <a:gd name="connsiteX2" fmla="*/ 0 w 5344609"/>
                <a:gd name="connsiteY2" fmla="*/ 454 h 124197"/>
                <a:gd name="connsiteX3" fmla="*/ 5343778 w 5344609"/>
                <a:gd name="connsiteY3" fmla="*/ 0 h 124197"/>
                <a:gd name="connsiteX4" fmla="*/ 5344609 w 5344609"/>
                <a:gd name="connsiteY4" fmla="*/ 118424 h 124197"/>
                <a:gd name="connsiteX0" fmla="*/ 5344609 w 5344609"/>
                <a:gd name="connsiteY0" fmla="*/ 118424 h 118424"/>
                <a:gd name="connsiteX1" fmla="*/ 199322 w 5344609"/>
                <a:gd name="connsiteY1" fmla="*/ 49772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609 w 5344609"/>
                <a:gd name="connsiteY0" fmla="*/ 118424 h 118424"/>
                <a:gd name="connsiteX1" fmla="*/ 221021 w 5344609"/>
                <a:gd name="connsiteY1" fmla="*/ 92083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065 w 5344065"/>
                <a:gd name="connsiteY0" fmla="*/ 65263 h 92083"/>
                <a:gd name="connsiteX1" fmla="*/ 221021 w 5344065"/>
                <a:gd name="connsiteY1" fmla="*/ 92083 h 92083"/>
                <a:gd name="connsiteX2" fmla="*/ 0 w 5344065"/>
                <a:gd name="connsiteY2" fmla="*/ 454 h 92083"/>
                <a:gd name="connsiteX3" fmla="*/ 5343778 w 5344065"/>
                <a:gd name="connsiteY3" fmla="*/ 0 h 92083"/>
                <a:gd name="connsiteX4" fmla="*/ 5344065 w 5344065"/>
                <a:gd name="connsiteY4" fmla="*/ 65263 h 92083"/>
                <a:gd name="connsiteX0" fmla="*/ 5344391 w 5344391"/>
                <a:gd name="connsiteY0" fmla="*/ 97159 h 97159"/>
                <a:gd name="connsiteX1" fmla="*/ 221021 w 5344391"/>
                <a:gd name="connsiteY1" fmla="*/ 92083 h 97159"/>
                <a:gd name="connsiteX2" fmla="*/ 0 w 5344391"/>
                <a:gd name="connsiteY2" fmla="*/ 454 h 97159"/>
                <a:gd name="connsiteX3" fmla="*/ 5343778 w 5344391"/>
                <a:gd name="connsiteY3" fmla="*/ 0 h 97159"/>
                <a:gd name="connsiteX4" fmla="*/ 5344391 w 5344391"/>
                <a:gd name="connsiteY4" fmla="*/ 97159 h 97159"/>
                <a:gd name="connsiteX0" fmla="*/ 5296002 w 5343778"/>
                <a:gd name="connsiteY0" fmla="*/ 44490 h 92083"/>
                <a:gd name="connsiteX1" fmla="*/ 221021 w 5343778"/>
                <a:gd name="connsiteY1" fmla="*/ 92083 h 92083"/>
                <a:gd name="connsiteX2" fmla="*/ 0 w 5343778"/>
                <a:gd name="connsiteY2" fmla="*/ 454 h 92083"/>
                <a:gd name="connsiteX3" fmla="*/ 5343778 w 5343778"/>
                <a:gd name="connsiteY3" fmla="*/ 0 h 92083"/>
                <a:gd name="connsiteX4" fmla="*/ 5296002 w 5343778"/>
                <a:gd name="connsiteY4" fmla="*/ 44490 h 92083"/>
                <a:gd name="connsiteX0" fmla="*/ 5344282 w 5344282"/>
                <a:gd name="connsiteY0" fmla="*/ 86528 h 92083"/>
                <a:gd name="connsiteX1" fmla="*/ 221021 w 5344282"/>
                <a:gd name="connsiteY1" fmla="*/ 92083 h 92083"/>
                <a:gd name="connsiteX2" fmla="*/ 0 w 5344282"/>
                <a:gd name="connsiteY2" fmla="*/ 454 h 92083"/>
                <a:gd name="connsiteX3" fmla="*/ 5343778 w 5344282"/>
                <a:gd name="connsiteY3" fmla="*/ 0 h 92083"/>
                <a:gd name="connsiteX4" fmla="*/ 5344282 w 5344282"/>
                <a:gd name="connsiteY4" fmla="*/ 86528 h 92083"/>
                <a:gd name="connsiteX0" fmla="*/ 5344282 w 5344282"/>
                <a:gd name="connsiteY0" fmla="*/ 86528 h 86528"/>
                <a:gd name="connsiteX1" fmla="*/ 225848 w 5344282"/>
                <a:gd name="connsiteY1" fmla="*/ 44185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44282 w 5344282"/>
                <a:gd name="connsiteY0" fmla="*/ 86528 h 86876"/>
                <a:gd name="connsiteX1" fmla="*/ 210335 w 5344282"/>
                <a:gd name="connsiteY1" fmla="*/ 86876 h 86876"/>
                <a:gd name="connsiteX2" fmla="*/ 0 w 5344282"/>
                <a:gd name="connsiteY2" fmla="*/ 454 h 86876"/>
                <a:gd name="connsiteX3" fmla="*/ 5343778 w 5344282"/>
                <a:gd name="connsiteY3" fmla="*/ 0 h 86876"/>
                <a:gd name="connsiteX4" fmla="*/ 5344282 w 5344282"/>
                <a:gd name="connsiteY4" fmla="*/ 86528 h 8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4282" h="86876">
                  <a:moveTo>
                    <a:pt x="5344282" y="86528"/>
                  </a:moveTo>
                  <a:lnTo>
                    <a:pt x="210335" y="86876"/>
                  </a:lnTo>
                  <a:lnTo>
                    <a:pt x="0" y="454"/>
                  </a:lnTo>
                  <a:lnTo>
                    <a:pt x="5343778" y="0"/>
                  </a:lnTo>
                  <a:cubicBezTo>
                    <a:pt x="5343874" y="21754"/>
                    <a:pt x="5344186" y="64774"/>
                    <a:pt x="5344282" y="86528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rgbClr val="908C85"/>
                </a:gs>
                <a:gs pos="0">
                  <a:srgbClr val="BCBCBC"/>
                </a:gs>
                <a:gs pos="75000">
                  <a:srgbClr val="B3B9B8"/>
                </a:gs>
                <a:gs pos="50000">
                  <a:srgbClr val="909187"/>
                </a:gs>
                <a:gs pos="100000">
                  <a:srgbClr val="A3A9AC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27358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9E0C66-9E9A-43DE-AAFF-62BFA8E6AB9D}"/>
              </a:ext>
            </a:extLst>
          </p:cNvPr>
          <p:cNvGrpSpPr/>
          <p:nvPr/>
        </p:nvGrpSpPr>
        <p:grpSpPr>
          <a:xfrm>
            <a:off x="6250743" y="58171"/>
            <a:ext cx="5350228" cy="1261090"/>
            <a:chOff x="6206695" y="-875317"/>
            <a:chExt cx="5350228" cy="126109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19EC6F-E09E-434B-82D2-5BDFE5A8E054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06695" y="-875317"/>
              <a:ext cx="5343778" cy="1178774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3778" h="1178774">
                  <a:moveTo>
                    <a:pt x="1758621" y="222"/>
                  </a:moveTo>
                  <a:lnTo>
                    <a:pt x="1755844" y="2471"/>
                  </a:lnTo>
                  <a:lnTo>
                    <a:pt x="1455223" y="2497"/>
                  </a:lnTo>
                  <a:lnTo>
                    <a:pt x="0" y="1178774"/>
                  </a:lnTo>
                  <a:lnTo>
                    <a:pt x="5343778" y="1178320"/>
                  </a:lnTo>
                  <a:lnTo>
                    <a:pt x="4382946" y="0"/>
                  </a:lnTo>
                  <a:lnTo>
                    <a:pt x="1758621" y="222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2C6C7"/>
                </a:gs>
                <a:gs pos="0">
                  <a:srgbClr val="C7CECE"/>
                </a:gs>
                <a:gs pos="75000">
                  <a:srgbClr val="B9C0C0"/>
                </a:gs>
                <a:gs pos="50000">
                  <a:srgbClr val="BDC2C3"/>
                </a:gs>
                <a:gs pos="100000">
                  <a:srgbClr val="B9BEBD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270000" dist="952500" dir="20400000" algn="bl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22EB945-5025-4FCE-ABD5-ACBCE1D50439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12641" y="302973"/>
              <a:ext cx="5344282" cy="82800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  <a:gd name="connsiteX0" fmla="*/ 1758621 w 5343778"/>
                <a:gd name="connsiteY0" fmla="*/ 222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6" fmla="*/ 1758621 w 5343778"/>
                <a:gd name="connsiteY6" fmla="*/ 222 h 1307743"/>
                <a:gd name="connsiteX0" fmla="*/ 4382946 w 5343778"/>
                <a:gd name="connsiteY0" fmla="*/ 0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0" fmla="*/ 4382946 w 5343778"/>
                <a:gd name="connsiteY0" fmla="*/ 0 h 1307743"/>
                <a:gd name="connsiteX1" fmla="*/ 201060 w 5343778"/>
                <a:gd name="connsiteY1" fmla="*/ 1307743 h 1307743"/>
                <a:gd name="connsiteX2" fmla="*/ 0 w 5343778"/>
                <a:gd name="connsiteY2" fmla="*/ 1178774 h 1307743"/>
                <a:gd name="connsiteX3" fmla="*/ 5343778 w 5343778"/>
                <a:gd name="connsiteY3" fmla="*/ 1178320 h 1307743"/>
                <a:gd name="connsiteX4" fmla="*/ 4382946 w 5343778"/>
                <a:gd name="connsiteY4" fmla="*/ 0 h 1307743"/>
                <a:gd name="connsiteX0" fmla="*/ 5344609 w 5344609"/>
                <a:gd name="connsiteY0" fmla="*/ 118424 h 129423"/>
                <a:gd name="connsiteX1" fmla="*/ 201060 w 5344609"/>
                <a:gd name="connsiteY1" fmla="*/ 129423 h 129423"/>
                <a:gd name="connsiteX2" fmla="*/ 0 w 5344609"/>
                <a:gd name="connsiteY2" fmla="*/ 454 h 129423"/>
                <a:gd name="connsiteX3" fmla="*/ 5343778 w 5344609"/>
                <a:gd name="connsiteY3" fmla="*/ 0 h 129423"/>
                <a:gd name="connsiteX4" fmla="*/ 5344609 w 5344609"/>
                <a:gd name="connsiteY4" fmla="*/ 118424 h 129423"/>
                <a:gd name="connsiteX0" fmla="*/ 5344609 w 5344609"/>
                <a:gd name="connsiteY0" fmla="*/ 118424 h 124197"/>
                <a:gd name="connsiteX1" fmla="*/ 200084 w 5344609"/>
                <a:gd name="connsiteY1" fmla="*/ 124197 h 124197"/>
                <a:gd name="connsiteX2" fmla="*/ 0 w 5344609"/>
                <a:gd name="connsiteY2" fmla="*/ 454 h 124197"/>
                <a:gd name="connsiteX3" fmla="*/ 5343778 w 5344609"/>
                <a:gd name="connsiteY3" fmla="*/ 0 h 124197"/>
                <a:gd name="connsiteX4" fmla="*/ 5344609 w 5344609"/>
                <a:gd name="connsiteY4" fmla="*/ 118424 h 124197"/>
                <a:gd name="connsiteX0" fmla="*/ 5344609 w 5344609"/>
                <a:gd name="connsiteY0" fmla="*/ 118424 h 118424"/>
                <a:gd name="connsiteX1" fmla="*/ 199322 w 5344609"/>
                <a:gd name="connsiteY1" fmla="*/ 49772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609 w 5344609"/>
                <a:gd name="connsiteY0" fmla="*/ 118424 h 118424"/>
                <a:gd name="connsiteX1" fmla="*/ 221021 w 5344609"/>
                <a:gd name="connsiteY1" fmla="*/ 92083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065 w 5344065"/>
                <a:gd name="connsiteY0" fmla="*/ 65263 h 92083"/>
                <a:gd name="connsiteX1" fmla="*/ 221021 w 5344065"/>
                <a:gd name="connsiteY1" fmla="*/ 92083 h 92083"/>
                <a:gd name="connsiteX2" fmla="*/ 0 w 5344065"/>
                <a:gd name="connsiteY2" fmla="*/ 454 h 92083"/>
                <a:gd name="connsiteX3" fmla="*/ 5343778 w 5344065"/>
                <a:gd name="connsiteY3" fmla="*/ 0 h 92083"/>
                <a:gd name="connsiteX4" fmla="*/ 5344065 w 5344065"/>
                <a:gd name="connsiteY4" fmla="*/ 65263 h 92083"/>
                <a:gd name="connsiteX0" fmla="*/ 5344391 w 5344391"/>
                <a:gd name="connsiteY0" fmla="*/ 97159 h 97159"/>
                <a:gd name="connsiteX1" fmla="*/ 221021 w 5344391"/>
                <a:gd name="connsiteY1" fmla="*/ 92083 h 97159"/>
                <a:gd name="connsiteX2" fmla="*/ 0 w 5344391"/>
                <a:gd name="connsiteY2" fmla="*/ 454 h 97159"/>
                <a:gd name="connsiteX3" fmla="*/ 5343778 w 5344391"/>
                <a:gd name="connsiteY3" fmla="*/ 0 h 97159"/>
                <a:gd name="connsiteX4" fmla="*/ 5344391 w 5344391"/>
                <a:gd name="connsiteY4" fmla="*/ 97159 h 97159"/>
                <a:gd name="connsiteX0" fmla="*/ 5296002 w 5343778"/>
                <a:gd name="connsiteY0" fmla="*/ 44490 h 92083"/>
                <a:gd name="connsiteX1" fmla="*/ 221021 w 5343778"/>
                <a:gd name="connsiteY1" fmla="*/ 92083 h 92083"/>
                <a:gd name="connsiteX2" fmla="*/ 0 w 5343778"/>
                <a:gd name="connsiteY2" fmla="*/ 454 h 92083"/>
                <a:gd name="connsiteX3" fmla="*/ 5343778 w 5343778"/>
                <a:gd name="connsiteY3" fmla="*/ 0 h 92083"/>
                <a:gd name="connsiteX4" fmla="*/ 5296002 w 5343778"/>
                <a:gd name="connsiteY4" fmla="*/ 44490 h 92083"/>
                <a:gd name="connsiteX0" fmla="*/ 5344282 w 5344282"/>
                <a:gd name="connsiteY0" fmla="*/ 86528 h 92083"/>
                <a:gd name="connsiteX1" fmla="*/ 221021 w 5344282"/>
                <a:gd name="connsiteY1" fmla="*/ 92083 h 92083"/>
                <a:gd name="connsiteX2" fmla="*/ 0 w 5344282"/>
                <a:gd name="connsiteY2" fmla="*/ 454 h 92083"/>
                <a:gd name="connsiteX3" fmla="*/ 5343778 w 5344282"/>
                <a:gd name="connsiteY3" fmla="*/ 0 h 92083"/>
                <a:gd name="connsiteX4" fmla="*/ 5344282 w 5344282"/>
                <a:gd name="connsiteY4" fmla="*/ 86528 h 92083"/>
                <a:gd name="connsiteX0" fmla="*/ 5344282 w 5344282"/>
                <a:gd name="connsiteY0" fmla="*/ 86528 h 86528"/>
                <a:gd name="connsiteX1" fmla="*/ 225848 w 5344282"/>
                <a:gd name="connsiteY1" fmla="*/ 44185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44282 w 5344282"/>
                <a:gd name="connsiteY0" fmla="*/ 86528 h 86876"/>
                <a:gd name="connsiteX1" fmla="*/ 210335 w 5344282"/>
                <a:gd name="connsiteY1" fmla="*/ 86876 h 86876"/>
                <a:gd name="connsiteX2" fmla="*/ 0 w 5344282"/>
                <a:gd name="connsiteY2" fmla="*/ 454 h 86876"/>
                <a:gd name="connsiteX3" fmla="*/ 5343778 w 5344282"/>
                <a:gd name="connsiteY3" fmla="*/ 0 h 86876"/>
                <a:gd name="connsiteX4" fmla="*/ 5344282 w 5344282"/>
                <a:gd name="connsiteY4" fmla="*/ 86528 h 8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4282" h="86876">
                  <a:moveTo>
                    <a:pt x="5344282" y="86528"/>
                  </a:moveTo>
                  <a:lnTo>
                    <a:pt x="210335" y="86876"/>
                  </a:lnTo>
                  <a:lnTo>
                    <a:pt x="0" y="454"/>
                  </a:lnTo>
                  <a:lnTo>
                    <a:pt x="5343778" y="0"/>
                  </a:lnTo>
                  <a:cubicBezTo>
                    <a:pt x="5343874" y="21754"/>
                    <a:pt x="5344186" y="64774"/>
                    <a:pt x="5344282" y="86528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rgbClr val="908C85"/>
                </a:gs>
                <a:gs pos="0">
                  <a:srgbClr val="BCBCBC"/>
                </a:gs>
                <a:gs pos="75000">
                  <a:srgbClr val="B3B9B8"/>
                </a:gs>
                <a:gs pos="50000">
                  <a:srgbClr val="909187"/>
                </a:gs>
                <a:gs pos="100000">
                  <a:srgbClr val="A3A9AC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70664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9E0C66-9E9A-43DE-AAFF-62BFA8E6AB9D}"/>
              </a:ext>
            </a:extLst>
          </p:cNvPr>
          <p:cNvGrpSpPr/>
          <p:nvPr/>
        </p:nvGrpSpPr>
        <p:grpSpPr>
          <a:xfrm>
            <a:off x="6209841" y="596800"/>
            <a:ext cx="5350161" cy="1248056"/>
            <a:chOff x="6206695" y="-875317"/>
            <a:chExt cx="5350161" cy="1248056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19EC6F-E09E-434B-82D2-5BDFE5A8E054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06695" y="-875317"/>
              <a:ext cx="5343778" cy="1178774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3778" h="1178774">
                  <a:moveTo>
                    <a:pt x="1758621" y="222"/>
                  </a:moveTo>
                  <a:lnTo>
                    <a:pt x="1755844" y="2471"/>
                  </a:lnTo>
                  <a:lnTo>
                    <a:pt x="1455223" y="2497"/>
                  </a:lnTo>
                  <a:lnTo>
                    <a:pt x="0" y="1178774"/>
                  </a:lnTo>
                  <a:lnTo>
                    <a:pt x="5343778" y="1178320"/>
                  </a:lnTo>
                  <a:lnTo>
                    <a:pt x="4382946" y="0"/>
                  </a:lnTo>
                  <a:lnTo>
                    <a:pt x="1758621" y="222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2C6C7"/>
                </a:gs>
                <a:gs pos="0">
                  <a:srgbClr val="C7CECE"/>
                </a:gs>
                <a:gs pos="75000">
                  <a:srgbClr val="B9C0C0"/>
                </a:gs>
                <a:gs pos="50000">
                  <a:srgbClr val="BDC2C3"/>
                </a:gs>
                <a:gs pos="100000">
                  <a:srgbClr val="B9BEBD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270000" dist="952500" dir="20400000" algn="bl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22EB945-5025-4FCE-ABD5-ACBCE1D50439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12704" y="302972"/>
              <a:ext cx="5344152" cy="69767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  <a:gd name="connsiteX0" fmla="*/ 1758621 w 5343778"/>
                <a:gd name="connsiteY0" fmla="*/ 222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6" fmla="*/ 1758621 w 5343778"/>
                <a:gd name="connsiteY6" fmla="*/ 222 h 1307743"/>
                <a:gd name="connsiteX0" fmla="*/ 4382946 w 5343778"/>
                <a:gd name="connsiteY0" fmla="*/ 0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0" fmla="*/ 4382946 w 5343778"/>
                <a:gd name="connsiteY0" fmla="*/ 0 h 1307743"/>
                <a:gd name="connsiteX1" fmla="*/ 201060 w 5343778"/>
                <a:gd name="connsiteY1" fmla="*/ 1307743 h 1307743"/>
                <a:gd name="connsiteX2" fmla="*/ 0 w 5343778"/>
                <a:gd name="connsiteY2" fmla="*/ 1178774 h 1307743"/>
                <a:gd name="connsiteX3" fmla="*/ 5343778 w 5343778"/>
                <a:gd name="connsiteY3" fmla="*/ 1178320 h 1307743"/>
                <a:gd name="connsiteX4" fmla="*/ 4382946 w 5343778"/>
                <a:gd name="connsiteY4" fmla="*/ 0 h 1307743"/>
                <a:gd name="connsiteX0" fmla="*/ 5344609 w 5344609"/>
                <a:gd name="connsiteY0" fmla="*/ 118424 h 129423"/>
                <a:gd name="connsiteX1" fmla="*/ 201060 w 5344609"/>
                <a:gd name="connsiteY1" fmla="*/ 129423 h 129423"/>
                <a:gd name="connsiteX2" fmla="*/ 0 w 5344609"/>
                <a:gd name="connsiteY2" fmla="*/ 454 h 129423"/>
                <a:gd name="connsiteX3" fmla="*/ 5343778 w 5344609"/>
                <a:gd name="connsiteY3" fmla="*/ 0 h 129423"/>
                <a:gd name="connsiteX4" fmla="*/ 5344609 w 5344609"/>
                <a:gd name="connsiteY4" fmla="*/ 118424 h 129423"/>
                <a:gd name="connsiteX0" fmla="*/ 5344609 w 5344609"/>
                <a:gd name="connsiteY0" fmla="*/ 118424 h 124197"/>
                <a:gd name="connsiteX1" fmla="*/ 200084 w 5344609"/>
                <a:gd name="connsiteY1" fmla="*/ 124197 h 124197"/>
                <a:gd name="connsiteX2" fmla="*/ 0 w 5344609"/>
                <a:gd name="connsiteY2" fmla="*/ 454 h 124197"/>
                <a:gd name="connsiteX3" fmla="*/ 5343778 w 5344609"/>
                <a:gd name="connsiteY3" fmla="*/ 0 h 124197"/>
                <a:gd name="connsiteX4" fmla="*/ 5344609 w 5344609"/>
                <a:gd name="connsiteY4" fmla="*/ 118424 h 124197"/>
                <a:gd name="connsiteX0" fmla="*/ 5344609 w 5344609"/>
                <a:gd name="connsiteY0" fmla="*/ 118424 h 118424"/>
                <a:gd name="connsiteX1" fmla="*/ 199322 w 5344609"/>
                <a:gd name="connsiteY1" fmla="*/ 49772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609 w 5344609"/>
                <a:gd name="connsiteY0" fmla="*/ 118424 h 118424"/>
                <a:gd name="connsiteX1" fmla="*/ 221021 w 5344609"/>
                <a:gd name="connsiteY1" fmla="*/ 92083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065 w 5344065"/>
                <a:gd name="connsiteY0" fmla="*/ 65263 h 92083"/>
                <a:gd name="connsiteX1" fmla="*/ 221021 w 5344065"/>
                <a:gd name="connsiteY1" fmla="*/ 92083 h 92083"/>
                <a:gd name="connsiteX2" fmla="*/ 0 w 5344065"/>
                <a:gd name="connsiteY2" fmla="*/ 454 h 92083"/>
                <a:gd name="connsiteX3" fmla="*/ 5343778 w 5344065"/>
                <a:gd name="connsiteY3" fmla="*/ 0 h 92083"/>
                <a:gd name="connsiteX4" fmla="*/ 5344065 w 5344065"/>
                <a:gd name="connsiteY4" fmla="*/ 65263 h 92083"/>
                <a:gd name="connsiteX0" fmla="*/ 5344391 w 5344391"/>
                <a:gd name="connsiteY0" fmla="*/ 97159 h 97159"/>
                <a:gd name="connsiteX1" fmla="*/ 221021 w 5344391"/>
                <a:gd name="connsiteY1" fmla="*/ 92083 h 97159"/>
                <a:gd name="connsiteX2" fmla="*/ 0 w 5344391"/>
                <a:gd name="connsiteY2" fmla="*/ 454 h 97159"/>
                <a:gd name="connsiteX3" fmla="*/ 5343778 w 5344391"/>
                <a:gd name="connsiteY3" fmla="*/ 0 h 97159"/>
                <a:gd name="connsiteX4" fmla="*/ 5344391 w 5344391"/>
                <a:gd name="connsiteY4" fmla="*/ 97159 h 97159"/>
                <a:gd name="connsiteX0" fmla="*/ 5296002 w 5343778"/>
                <a:gd name="connsiteY0" fmla="*/ 44490 h 92083"/>
                <a:gd name="connsiteX1" fmla="*/ 221021 w 5343778"/>
                <a:gd name="connsiteY1" fmla="*/ 92083 h 92083"/>
                <a:gd name="connsiteX2" fmla="*/ 0 w 5343778"/>
                <a:gd name="connsiteY2" fmla="*/ 454 h 92083"/>
                <a:gd name="connsiteX3" fmla="*/ 5343778 w 5343778"/>
                <a:gd name="connsiteY3" fmla="*/ 0 h 92083"/>
                <a:gd name="connsiteX4" fmla="*/ 5296002 w 5343778"/>
                <a:gd name="connsiteY4" fmla="*/ 44490 h 92083"/>
                <a:gd name="connsiteX0" fmla="*/ 5344282 w 5344282"/>
                <a:gd name="connsiteY0" fmla="*/ 86528 h 92083"/>
                <a:gd name="connsiteX1" fmla="*/ 221021 w 5344282"/>
                <a:gd name="connsiteY1" fmla="*/ 92083 h 92083"/>
                <a:gd name="connsiteX2" fmla="*/ 0 w 5344282"/>
                <a:gd name="connsiteY2" fmla="*/ 454 h 92083"/>
                <a:gd name="connsiteX3" fmla="*/ 5343778 w 5344282"/>
                <a:gd name="connsiteY3" fmla="*/ 0 h 92083"/>
                <a:gd name="connsiteX4" fmla="*/ 5344282 w 5344282"/>
                <a:gd name="connsiteY4" fmla="*/ 86528 h 92083"/>
                <a:gd name="connsiteX0" fmla="*/ 5344282 w 5344282"/>
                <a:gd name="connsiteY0" fmla="*/ 86528 h 86528"/>
                <a:gd name="connsiteX1" fmla="*/ 225848 w 5344282"/>
                <a:gd name="connsiteY1" fmla="*/ 44185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44282 w 5344282"/>
                <a:gd name="connsiteY0" fmla="*/ 86528 h 86876"/>
                <a:gd name="connsiteX1" fmla="*/ 210335 w 5344282"/>
                <a:gd name="connsiteY1" fmla="*/ 86876 h 86876"/>
                <a:gd name="connsiteX2" fmla="*/ 0 w 5344282"/>
                <a:gd name="connsiteY2" fmla="*/ 454 h 86876"/>
                <a:gd name="connsiteX3" fmla="*/ 5343778 w 5344282"/>
                <a:gd name="connsiteY3" fmla="*/ 0 h 86876"/>
                <a:gd name="connsiteX4" fmla="*/ 5344282 w 5344282"/>
                <a:gd name="connsiteY4" fmla="*/ 86528 h 86876"/>
                <a:gd name="connsiteX0" fmla="*/ 5344282 w 5344282"/>
                <a:gd name="connsiteY0" fmla="*/ 86528 h 86528"/>
                <a:gd name="connsiteX1" fmla="*/ 184287 w 5344282"/>
                <a:gd name="connsiteY1" fmla="*/ 20528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44282 w 5344282"/>
                <a:gd name="connsiteY0" fmla="*/ 86528 h 86528"/>
                <a:gd name="connsiteX1" fmla="*/ 175249 w 5344282"/>
                <a:gd name="connsiteY1" fmla="*/ 70598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18493 w 5343778"/>
                <a:gd name="connsiteY0" fmla="*/ 46826 h 70598"/>
                <a:gd name="connsiteX1" fmla="*/ 175249 w 5343778"/>
                <a:gd name="connsiteY1" fmla="*/ 70598 h 70598"/>
                <a:gd name="connsiteX2" fmla="*/ 0 w 5343778"/>
                <a:gd name="connsiteY2" fmla="*/ 454 h 70598"/>
                <a:gd name="connsiteX3" fmla="*/ 5343778 w 5343778"/>
                <a:gd name="connsiteY3" fmla="*/ 0 h 70598"/>
                <a:gd name="connsiteX4" fmla="*/ 5318493 w 5343778"/>
                <a:gd name="connsiteY4" fmla="*/ 46826 h 70598"/>
                <a:gd name="connsiteX0" fmla="*/ 5203874 w 5343778"/>
                <a:gd name="connsiteY0" fmla="*/ 14742 h 70598"/>
                <a:gd name="connsiteX1" fmla="*/ 175249 w 5343778"/>
                <a:gd name="connsiteY1" fmla="*/ 70598 h 70598"/>
                <a:gd name="connsiteX2" fmla="*/ 0 w 5343778"/>
                <a:gd name="connsiteY2" fmla="*/ 454 h 70598"/>
                <a:gd name="connsiteX3" fmla="*/ 5343778 w 5343778"/>
                <a:gd name="connsiteY3" fmla="*/ 0 h 70598"/>
                <a:gd name="connsiteX4" fmla="*/ 5203874 w 5343778"/>
                <a:gd name="connsiteY4" fmla="*/ 14742 h 70598"/>
                <a:gd name="connsiteX0" fmla="*/ 5344152 w 5344152"/>
                <a:gd name="connsiteY0" fmla="*/ 73202 h 73202"/>
                <a:gd name="connsiteX1" fmla="*/ 175249 w 5344152"/>
                <a:gd name="connsiteY1" fmla="*/ 70598 h 73202"/>
                <a:gd name="connsiteX2" fmla="*/ 0 w 5344152"/>
                <a:gd name="connsiteY2" fmla="*/ 454 h 73202"/>
                <a:gd name="connsiteX3" fmla="*/ 5343778 w 5344152"/>
                <a:gd name="connsiteY3" fmla="*/ 0 h 73202"/>
                <a:gd name="connsiteX4" fmla="*/ 5344152 w 5344152"/>
                <a:gd name="connsiteY4" fmla="*/ 73202 h 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4152" h="73202">
                  <a:moveTo>
                    <a:pt x="5344152" y="73202"/>
                  </a:moveTo>
                  <a:lnTo>
                    <a:pt x="175249" y="70598"/>
                  </a:lnTo>
                  <a:lnTo>
                    <a:pt x="0" y="454"/>
                  </a:lnTo>
                  <a:lnTo>
                    <a:pt x="5343778" y="0"/>
                  </a:lnTo>
                  <a:cubicBezTo>
                    <a:pt x="5343874" y="21754"/>
                    <a:pt x="5344056" y="51448"/>
                    <a:pt x="5344152" y="73202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rgbClr val="908C85"/>
                </a:gs>
                <a:gs pos="0">
                  <a:srgbClr val="BCBCBC"/>
                </a:gs>
                <a:gs pos="75000">
                  <a:srgbClr val="B3B9B8"/>
                </a:gs>
                <a:gs pos="50000">
                  <a:srgbClr val="909187"/>
                </a:gs>
                <a:gs pos="100000">
                  <a:srgbClr val="A3A9AC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33560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9E0C66-9E9A-43DE-AAFF-62BFA8E6AB9D}"/>
              </a:ext>
            </a:extLst>
          </p:cNvPr>
          <p:cNvGrpSpPr/>
          <p:nvPr/>
        </p:nvGrpSpPr>
        <p:grpSpPr>
          <a:xfrm>
            <a:off x="6239295" y="1179010"/>
            <a:ext cx="5350043" cy="1225090"/>
            <a:chOff x="6206695" y="-875317"/>
            <a:chExt cx="5350043" cy="122509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19EC6F-E09E-434B-82D2-5BDFE5A8E054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06695" y="-875317"/>
              <a:ext cx="5343778" cy="1178774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3778" h="1178774">
                  <a:moveTo>
                    <a:pt x="1758621" y="222"/>
                  </a:moveTo>
                  <a:lnTo>
                    <a:pt x="1755844" y="2471"/>
                  </a:lnTo>
                  <a:lnTo>
                    <a:pt x="1455223" y="2497"/>
                  </a:lnTo>
                  <a:lnTo>
                    <a:pt x="0" y="1178774"/>
                  </a:lnTo>
                  <a:lnTo>
                    <a:pt x="5343778" y="1178320"/>
                  </a:lnTo>
                  <a:lnTo>
                    <a:pt x="4382946" y="0"/>
                  </a:lnTo>
                  <a:lnTo>
                    <a:pt x="1758621" y="222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2C6C7"/>
                </a:gs>
                <a:gs pos="0">
                  <a:srgbClr val="C7CECE"/>
                </a:gs>
                <a:gs pos="75000">
                  <a:srgbClr val="B9C0C0"/>
                </a:gs>
                <a:gs pos="50000">
                  <a:srgbClr val="BDC2C3"/>
                </a:gs>
                <a:gs pos="100000">
                  <a:srgbClr val="B9BEBD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270000" dist="952500" dir="20400000" algn="bl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22EB945-5025-4FCE-ABD5-ACBCE1D50439}"/>
                </a:ext>
              </a:extLst>
            </p:cNvPr>
            <p:cNvSpPr>
              <a:spLocks/>
            </p:cNvSpPr>
            <p:nvPr/>
          </p:nvSpPr>
          <p:spPr>
            <a:xfrm rot="21564830" flipH="1">
              <a:off x="6212586" y="302973"/>
              <a:ext cx="5344152" cy="46800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  <a:gd name="connsiteX0" fmla="*/ 1758621 w 5343778"/>
                <a:gd name="connsiteY0" fmla="*/ 222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6" fmla="*/ 1758621 w 5343778"/>
                <a:gd name="connsiteY6" fmla="*/ 222 h 1307743"/>
                <a:gd name="connsiteX0" fmla="*/ 4382946 w 5343778"/>
                <a:gd name="connsiteY0" fmla="*/ 0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0" fmla="*/ 4382946 w 5343778"/>
                <a:gd name="connsiteY0" fmla="*/ 0 h 1307743"/>
                <a:gd name="connsiteX1" fmla="*/ 201060 w 5343778"/>
                <a:gd name="connsiteY1" fmla="*/ 1307743 h 1307743"/>
                <a:gd name="connsiteX2" fmla="*/ 0 w 5343778"/>
                <a:gd name="connsiteY2" fmla="*/ 1178774 h 1307743"/>
                <a:gd name="connsiteX3" fmla="*/ 5343778 w 5343778"/>
                <a:gd name="connsiteY3" fmla="*/ 1178320 h 1307743"/>
                <a:gd name="connsiteX4" fmla="*/ 4382946 w 5343778"/>
                <a:gd name="connsiteY4" fmla="*/ 0 h 1307743"/>
                <a:gd name="connsiteX0" fmla="*/ 5344609 w 5344609"/>
                <a:gd name="connsiteY0" fmla="*/ 118424 h 129423"/>
                <a:gd name="connsiteX1" fmla="*/ 201060 w 5344609"/>
                <a:gd name="connsiteY1" fmla="*/ 129423 h 129423"/>
                <a:gd name="connsiteX2" fmla="*/ 0 w 5344609"/>
                <a:gd name="connsiteY2" fmla="*/ 454 h 129423"/>
                <a:gd name="connsiteX3" fmla="*/ 5343778 w 5344609"/>
                <a:gd name="connsiteY3" fmla="*/ 0 h 129423"/>
                <a:gd name="connsiteX4" fmla="*/ 5344609 w 5344609"/>
                <a:gd name="connsiteY4" fmla="*/ 118424 h 129423"/>
                <a:gd name="connsiteX0" fmla="*/ 5344609 w 5344609"/>
                <a:gd name="connsiteY0" fmla="*/ 118424 h 124197"/>
                <a:gd name="connsiteX1" fmla="*/ 200084 w 5344609"/>
                <a:gd name="connsiteY1" fmla="*/ 124197 h 124197"/>
                <a:gd name="connsiteX2" fmla="*/ 0 w 5344609"/>
                <a:gd name="connsiteY2" fmla="*/ 454 h 124197"/>
                <a:gd name="connsiteX3" fmla="*/ 5343778 w 5344609"/>
                <a:gd name="connsiteY3" fmla="*/ 0 h 124197"/>
                <a:gd name="connsiteX4" fmla="*/ 5344609 w 5344609"/>
                <a:gd name="connsiteY4" fmla="*/ 118424 h 124197"/>
                <a:gd name="connsiteX0" fmla="*/ 5344609 w 5344609"/>
                <a:gd name="connsiteY0" fmla="*/ 118424 h 118424"/>
                <a:gd name="connsiteX1" fmla="*/ 199322 w 5344609"/>
                <a:gd name="connsiteY1" fmla="*/ 49772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609 w 5344609"/>
                <a:gd name="connsiteY0" fmla="*/ 118424 h 118424"/>
                <a:gd name="connsiteX1" fmla="*/ 221021 w 5344609"/>
                <a:gd name="connsiteY1" fmla="*/ 92083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065 w 5344065"/>
                <a:gd name="connsiteY0" fmla="*/ 65263 h 92083"/>
                <a:gd name="connsiteX1" fmla="*/ 221021 w 5344065"/>
                <a:gd name="connsiteY1" fmla="*/ 92083 h 92083"/>
                <a:gd name="connsiteX2" fmla="*/ 0 w 5344065"/>
                <a:gd name="connsiteY2" fmla="*/ 454 h 92083"/>
                <a:gd name="connsiteX3" fmla="*/ 5343778 w 5344065"/>
                <a:gd name="connsiteY3" fmla="*/ 0 h 92083"/>
                <a:gd name="connsiteX4" fmla="*/ 5344065 w 5344065"/>
                <a:gd name="connsiteY4" fmla="*/ 65263 h 92083"/>
                <a:gd name="connsiteX0" fmla="*/ 5344391 w 5344391"/>
                <a:gd name="connsiteY0" fmla="*/ 97159 h 97159"/>
                <a:gd name="connsiteX1" fmla="*/ 221021 w 5344391"/>
                <a:gd name="connsiteY1" fmla="*/ 92083 h 97159"/>
                <a:gd name="connsiteX2" fmla="*/ 0 w 5344391"/>
                <a:gd name="connsiteY2" fmla="*/ 454 h 97159"/>
                <a:gd name="connsiteX3" fmla="*/ 5343778 w 5344391"/>
                <a:gd name="connsiteY3" fmla="*/ 0 h 97159"/>
                <a:gd name="connsiteX4" fmla="*/ 5344391 w 5344391"/>
                <a:gd name="connsiteY4" fmla="*/ 97159 h 97159"/>
                <a:gd name="connsiteX0" fmla="*/ 5296002 w 5343778"/>
                <a:gd name="connsiteY0" fmla="*/ 44490 h 92083"/>
                <a:gd name="connsiteX1" fmla="*/ 221021 w 5343778"/>
                <a:gd name="connsiteY1" fmla="*/ 92083 h 92083"/>
                <a:gd name="connsiteX2" fmla="*/ 0 w 5343778"/>
                <a:gd name="connsiteY2" fmla="*/ 454 h 92083"/>
                <a:gd name="connsiteX3" fmla="*/ 5343778 w 5343778"/>
                <a:gd name="connsiteY3" fmla="*/ 0 h 92083"/>
                <a:gd name="connsiteX4" fmla="*/ 5296002 w 5343778"/>
                <a:gd name="connsiteY4" fmla="*/ 44490 h 92083"/>
                <a:gd name="connsiteX0" fmla="*/ 5344282 w 5344282"/>
                <a:gd name="connsiteY0" fmla="*/ 86528 h 92083"/>
                <a:gd name="connsiteX1" fmla="*/ 221021 w 5344282"/>
                <a:gd name="connsiteY1" fmla="*/ 92083 h 92083"/>
                <a:gd name="connsiteX2" fmla="*/ 0 w 5344282"/>
                <a:gd name="connsiteY2" fmla="*/ 454 h 92083"/>
                <a:gd name="connsiteX3" fmla="*/ 5343778 w 5344282"/>
                <a:gd name="connsiteY3" fmla="*/ 0 h 92083"/>
                <a:gd name="connsiteX4" fmla="*/ 5344282 w 5344282"/>
                <a:gd name="connsiteY4" fmla="*/ 86528 h 92083"/>
                <a:gd name="connsiteX0" fmla="*/ 5344282 w 5344282"/>
                <a:gd name="connsiteY0" fmla="*/ 86528 h 86528"/>
                <a:gd name="connsiteX1" fmla="*/ 225848 w 5344282"/>
                <a:gd name="connsiteY1" fmla="*/ 44185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44282 w 5344282"/>
                <a:gd name="connsiteY0" fmla="*/ 86528 h 86876"/>
                <a:gd name="connsiteX1" fmla="*/ 210335 w 5344282"/>
                <a:gd name="connsiteY1" fmla="*/ 86876 h 86876"/>
                <a:gd name="connsiteX2" fmla="*/ 0 w 5344282"/>
                <a:gd name="connsiteY2" fmla="*/ 454 h 86876"/>
                <a:gd name="connsiteX3" fmla="*/ 5343778 w 5344282"/>
                <a:gd name="connsiteY3" fmla="*/ 0 h 86876"/>
                <a:gd name="connsiteX4" fmla="*/ 5344282 w 5344282"/>
                <a:gd name="connsiteY4" fmla="*/ 86528 h 86876"/>
                <a:gd name="connsiteX0" fmla="*/ 5344282 w 5344282"/>
                <a:gd name="connsiteY0" fmla="*/ 86528 h 86528"/>
                <a:gd name="connsiteX1" fmla="*/ 184287 w 5344282"/>
                <a:gd name="connsiteY1" fmla="*/ 20528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44282 w 5344282"/>
                <a:gd name="connsiteY0" fmla="*/ 86528 h 86528"/>
                <a:gd name="connsiteX1" fmla="*/ 175249 w 5344282"/>
                <a:gd name="connsiteY1" fmla="*/ 70598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18493 w 5343778"/>
                <a:gd name="connsiteY0" fmla="*/ 46826 h 70598"/>
                <a:gd name="connsiteX1" fmla="*/ 175249 w 5343778"/>
                <a:gd name="connsiteY1" fmla="*/ 70598 h 70598"/>
                <a:gd name="connsiteX2" fmla="*/ 0 w 5343778"/>
                <a:gd name="connsiteY2" fmla="*/ 454 h 70598"/>
                <a:gd name="connsiteX3" fmla="*/ 5343778 w 5343778"/>
                <a:gd name="connsiteY3" fmla="*/ 0 h 70598"/>
                <a:gd name="connsiteX4" fmla="*/ 5318493 w 5343778"/>
                <a:gd name="connsiteY4" fmla="*/ 46826 h 70598"/>
                <a:gd name="connsiteX0" fmla="*/ 5203874 w 5343778"/>
                <a:gd name="connsiteY0" fmla="*/ 14742 h 70598"/>
                <a:gd name="connsiteX1" fmla="*/ 175249 w 5343778"/>
                <a:gd name="connsiteY1" fmla="*/ 70598 h 70598"/>
                <a:gd name="connsiteX2" fmla="*/ 0 w 5343778"/>
                <a:gd name="connsiteY2" fmla="*/ 454 h 70598"/>
                <a:gd name="connsiteX3" fmla="*/ 5343778 w 5343778"/>
                <a:gd name="connsiteY3" fmla="*/ 0 h 70598"/>
                <a:gd name="connsiteX4" fmla="*/ 5203874 w 5343778"/>
                <a:gd name="connsiteY4" fmla="*/ 14742 h 70598"/>
                <a:gd name="connsiteX0" fmla="*/ 5344152 w 5344152"/>
                <a:gd name="connsiteY0" fmla="*/ 73202 h 73202"/>
                <a:gd name="connsiteX1" fmla="*/ 175249 w 5344152"/>
                <a:gd name="connsiteY1" fmla="*/ 70598 h 73202"/>
                <a:gd name="connsiteX2" fmla="*/ 0 w 5344152"/>
                <a:gd name="connsiteY2" fmla="*/ 454 h 73202"/>
                <a:gd name="connsiteX3" fmla="*/ 5343778 w 5344152"/>
                <a:gd name="connsiteY3" fmla="*/ 0 h 73202"/>
                <a:gd name="connsiteX4" fmla="*/ 5344152 w 5344152"/>
                <a:gd name="connsiteY4" fmla="*/ 73202 h 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4152" h="73202">
                  <a:moveTo>
                    <a:pt x="5344152" y="73202"/>
                  </a:moveTo>
                  <a:lnTo>
                    <a:pt x="175249" y="70598"/>
                  </a:lnTo>
                  <a:lnTo>
                    <a:pt x="0" y="454"/>
                  </a:lnTo>
                  <a:lnTo>
                    <a:pt x="5343778" y="0"/>
                  </a:lnTo>
                  <a:cubicBezTo>
                    <a:pt x="5343874" y="21754"/>
                    <a:pt x="5344056" y="51448"/>
                    <a:pt x="5344152" y="73202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rgbClr val="908C85"/>
                </a:gs>
                <a:gs pos="0">
                  <a:srgbClr val="BCBCBC"/>
                </a:gs>
                <a:gs pos="75000">
                  <a:srgbClr val="B3B9B8"/>
                </a:gs>
                <a:gs pos="50000">
                  <a:srgbClr val="909187"/>
                </a:gs>
                <a:gs pos="100000">
                  <a:srgbClr val="A3A9AC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23648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9E0C66-9E9A-43DE-AAFF-62BFA8E6AB9D}"/>
              </a:ext>
            </a:extLst>
          </p:cNvPr>
          <p:cNvGrpSpPr/>
          <p:nvPr/>
        </p:nvGrpSpPr>
        <p:grpSpPr>
          <a:xfrm>
            <a:off x="6250514" y="1801699"/>
            <a:ext cx="5349970" cy="1210691"/>
            <a:chOff x="6206695" y="-875317"/>
            <a:chExt cx="5349970" cy="121069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19EC6F-E09E-434B-82D2-5BDFE5A8E054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06695" y="-875317"/>
              <a:ext cx="5343778" cy="1178774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3778" h="1178774">
                  <a:moveTo>
                    <a:pt x="1758621" y="222"/>
                  </a:moveTo>
                  <a:lnTo>
                    <a:pt x="1755844" y="2471"/>
                  </a:lnTo>
                  <a:lnTo>
                    <a:pt x="1455223" y="2497"/>
                  </a:lnTo>
                  <a:lnTo>
                    <a:pt x="0" y="1178774"/>
                  </a:lnTo>
                  <a:lnTo>
                    <a:pt x="5343778" y="1178320"/>
                  </a:lnTo>
                  <a:lnTo>
                    <a:pt x="4382946" y="0"/>
                  </a:lnTo>
                  <a:lnTo>
                    <a:pt x="1758621" y="222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2C6C7"/>
                </a:gs>
                <a:gs pos="0">
                  <a:srgbClr val="C7CECE"/>
                </a:gs>
                <a:gs pos="75000">
                  <a:srgbClr val="B9C0C0"/>
                </a:gs>
                <a:gs pos="50000">
                  <a:srgbClr val="BDC2C3"/>
                </a:gs>
                <a:gs pos="100000">
                  <a:srgbClr val="B9BEBD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270000" dist="952500" dir="20400000" algn="bl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22EB945-5025-4FCE-ABD5-ACBCE1D50439}"/>
                </a:ext>
              </a:extLst>
            </p:cNvPr>
            <p:cNvSpPr>
              <a:spLocks/>
            </p:cNvSpPr>
            <p:nvPr/>
          </p:nvSpPr>
          <p:spPr>
            <a:xfrm rot="21564830" flipH="1">
              <a:off x="6212513" y="302974"/>
              <a:ext cx="5344152" cy="32400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  <a:gd name="connsiteX0" fmla="*/ 1758621 w 5343778"/>
                <a:gd name="connsiteY0" fmla="*/ 222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6" fmla="*/ 1758621 w 5343778"/>
                <a:gd name="connsiteY6" fmla="*/ 222 h 1307743"/>
                <a:gd name="connsiteX0" fmla="*/ 4382946 w 5343778"/>
                <a:gd name="connsiteY0" fmla="*/ 0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0" fmla="*/ 4382946 w 5343778"/>
                <a:gd name="connsiteY0" fmla="*/ 0 h 1307743"/>
                <a:gd name="connsiteX1" fmla="*/ 201060 w 5343778"/>
                <a:gd name="connsiteY1" fmla="*/ 1307743 h 1307743"/>
                <a:gd name="connsiteX2" fmla="*/ 0 w 5343778"/>
                <a:gd name="connsiteY2" fmla="*/ 1178774 h 1307743"/>
                <a:gd name="connsiteX3" fmla="*/ 5343778 w 5343778"/>
                <a:gd name="connsiteY3" fmla="*/ 1178320 h 1307743"/>
                <a:gd name="connsiteX4" fmla="*/ 4382946 w 5343778"/>
                <a:gd name="connsiteY4" fmla="*/ 0 h 1307743"/>
                <a:gd name="connsiteX0" fmla="*/ 5344609 w 5344609"/>
                <a:gd name="connsiteY0" fmla="*/ 118424 h 129423"/>
                <a:gd name="connsiteX1" fmla="*/ 201060 w 5344609"/>
                <a:gd name="connsiteY1" fmla="*/ 129423 h 129423"/>
                <a:gd name="connsiteX2" fmla="*/ 0 w 5344609"/>
                <a:gd name="connsiteY2" fmla="*/ 454 h 129423"/>
                <a:gd name="connsiteX3" fmla="*/ 5343778 w 5344609"/>
                <a:gd name="connsiteY3" fmla="*/ 0 h 129423"/>
                <a:gd name="connsiteX4" fmla="*/ 5344609 w 5344609"/>
                <a:gd name="connsiteY4" fmla="*/ 118424 h 129423"/>
                <a:gd name="connsiteX0" fmla="*/ 5344609 w 5344609"/>
                <a:gd name="connsiteY0" fmla="*/ 118424 h 124197"/>
                <a:gd name="connsiteX1" fmla="*/ 200084 w 5344609"/>
                <a:gd name="connsiteY1" fmla="*/ 124197 h 124197"/>
                <a:gd name="connsiteX2" fmla="*/ 0 w 5344609"/>
                <a:gd name="connsiteY2" fmla="*/ 454 h 124197"/>
                <a:gd name="connsiteX3" fmla="*/ 5343778 w 5344609"/>
                <a:gd name="connsiteY3" fmla="*/ 0 h 124197"/>
                <a:gd name="connsiteX4" fmla="*/ 5344609 w 5344609"/>
                <a:gd name="connsiteY4" fmla="*/ 118424 h 124197"/>
                <a:gd name="connsiteX0" fmla="*/ 5344609 w 5344609"/>
                <a:gd name="connsiteY0" fmla="*/ 118424 h 118424"/>
                <a:gd name="connsiteX1" fmla="*/ 199322 w 5344609"/>
                <a:gd name="connsiteY1" fmla="*/ 49772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609 w 5344609"/>
                <a:gd name="connsiteY0" fmla="*/ 118424 h 118424"/>
                <a:gd name="connsiteX1" fmla="*/ 221021 w 5344609"/>
                <a:gd name="connsiteY1" fmla="*/ 92083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065 w 5344065"/>
                <a:gd name="connsiteY0" fmla="*/ 65263 h 92083"/>
                <a:gd name="connsiteX1" fmla="*/ 221021 w 5344065"/>
                <a:gd name="connsiteY1" fmla="*/ 92083 h 92083"/>
                <a:gd name="connsiteX2" fmla="*/ 0 w 5344065"/>
                <a:gd name="connsiteY2" fmla="*/ 454 h 92083"/>
                <a:gd name="connsiteX3" fmla="*/ 5343778 w 5344065"/>
                <a:gd name="connsiteY3" fmla="*/ 0 h 92083"/>
                <a:gd name="connsiteX4" fmla="*/ 5344065 w 5344065"/>
                <a:gd name="connsiteY4" fmla="*/ 65263 h 92083"/>
                <a:gd name="connsiteX0" fmla="*/ 5344391 w 5344391"/>
                <a:gd name="connsiteY0" fmla="*/ 97159 h 97159"/>
                <a:gd name="connsiteX1" fmla="*/ 221021 w 5344391"/>
                <a:gd name="connsiteY1" fmla="*/ 92083 h 97159"/>
                <a:gd name="connsiteX2" fmla="*/ 0 w 5344391"/>
                <a:gd name="connsiteY2" fmla="*/ 454 h 97159"/>
                <a:gd name="connsiteX3" fmla="*/ 5343778 w 5344391"/>
                <a:gd name="connsiteY3" fmla="*/ 0 h 97159"/>
                <a:gd name="connsiteX4" fmla="*/ 5344391 w 5344391"/>
                <a:gd name="connsiteY4" fmla="*/ 97159 h 97159"/>
                <a:gd name="connsiteX0" fmla="*/ 5296002 w 5343778"/>
                <a:gd name="connsiteY0" fmla="*/ 44490 h 92083"/>
                <a:gd name="connsiteX1" fmla="*/ 221021 w 5343778"/>
                <a:gd name="connsiteY1" fmla="*/ 92083 h 92083"/>
                <a:gd name="connsiteX2" fmla="*/ 0 w 5343778"/>
                <a:gd name="connsiteY2" fmla="*/ 454 h 92083"/>
                <a:gd name="connsiteX3" fmla="*/ 5343778 w 5343778"/>
                <a:gd name="connsiteY3" fmla="*/ 0 h 92083"/>
                <a:gd name="connsiteX4" fmla="*/ 5296002 w 5343778"/>
                <a:gd name="connsiteY4" fmla="*/ 44490 h 92083"/>
                <a:gd name="connsiteX0" fmla="*/ 5344282 w 5344282"/>
                <a:gd name="connsiteY0" fmla="*/ 86528 h 92083"/>
                <a:gd name="connsiteX1" fmla="*/ 221021 w 5344282"/>
                <a:gd name="connsiteY1" fmla="*/ 92083 h 92083"/>
                <a:gd name="connsiteX2" fmla="*/ 0 w 5344282"/>
                <a:gd name="connsiteY2" fmla="*/ 454 h 92083"/>
                <a:gd name="connsiteX3" fmla="*/ 5343778 w 5344282"/>
                <a:gd name="connsiteY3" fmla="*/ 0 h 92083"/>
                <a:gd name="connsiteX4" fmla="*/ 5344282 w 5344282"/>
                <a:gd name="connsiteY4" fmla="*/ 86528 h 92083"/>
                <a:gd name="connsiteX0" fmla="*/ 5344282 w 5344282"/>
                <a:gd name="connsiteY0" fmla="*/ 86528 h 86528"/>
                <a:gd name="connsiteX1" fmla="*/ 225848 w 5344282"/>
                <a:gd name="connsiteY1" fmla="*/ 44185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44282 w 5344282"/>
                <a:gd name="connsiteY0" fmla="*/ 86528 h 86876"/>
                <a:gd name="connsiteX1" fmla="*/ 210335 w 5344282"/>
                <a:gd name="connsiteY1" fmla="*/ 86876 h 86876"/>
                <a:gd name="connsiteX2" fmla="*/ 0 w 5344282"/>
                <a:gd name="connsiteY2" fmla="*/ 454 h 86876"/>
                <a:gd name="connsiteX3" fmla="*/ 5343778 w 5344282"/>
                <a:gd name="connsiteY3" fmla="*/ 0 h 86876"/>
                <a:gd name="connsiteX4" fmla="*/ 5344282 w 5344282"/>
                <a:gd name="connsiteY4" fmla="*/ 86528 h 86876"/>
                <a:gd name="connsiteX0" fmla="*/ 5344282 w 5344282"/>
                <a:gd name="connsiteY0" fmla="*/ 86528 h 86528"/>
                <a:gd name="connsiteX1" fmla="*/ 184287 w 5344282"/>
                <a:gd name="connsiteY1" fmla="*/ 20528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44282 w 5344282"/>
                <a:gd name="connsiteY0" fmla="*/ 86528 h 86528"/>
                <a:gd name="connsiteX1" fmla="*/ 175249 w 5344282"/>
                <a:gd name="connsiteY1" fmla="*/ 70598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18493 w 5343778"/>
                <a:gd name="connsiteY0" fmla="*/ 46826 h 70598"/>
                <a:gd name="connsiteX1" fmla="*/ 175249 w 5343778"/>
                <a:gd name="connsiteY1" fmla="*/ 70598 h 70598"/>
                <a:gd name="connsiteX2" fmla="*/ 0 w 5343778"/>
                <a:gd name="connsiteY2" fmla="*/ 454 h 70598"/>
                <a:gd name="connsiteX3" fmla="*/ 5343778 w 5343778"/>
                <a:gd name="connsiteY3" fmla="*/ 0 h 70598"/>
                <a:gd name="connsiteX4" fmla="*/ 5318493 w 5343778"/>
                <a:gd name="connsiteY4" fmla="*/ 46826 h 70598"/>
                <a:gd name="connsiteX0" fmla="*/ 5203874 w 5343778"/>
                <a:gd name="connsiteY0" fmla="*/ 14742 h 70598"/>
                <a:gd name="connsiteX1" fmla="*/ 175249 w 5343778"/>
                <a:gd name="connsiteY1" fmla="*/ 70598 h 70598"/>
                <a:gd name="connsiteX2" fmla="*/ 0 w 5343778"/>
                <a:gd name="connsiteY2" fmla="*/ 454 h 70598"/>
                <a:gd name="connsiteX3" fmla="*/ 5343778 w 5343778"/>
                <a:gd name="connsiteY3" fmla="*/ 0 h 70598"/>
                <a:gd name="connsiteX4" fmla="*/ 5203874 w 5343778"/>
                <a:gd name="connsiteY4" fmla="*/ 14742 h 70598"/>
                <a:gd name="connsiteX0" fmla="*/ 5344152 w 5344152"/>
                <a:gd name="connsiteY0" fmla="*/ 73202 h 73202"/>
                <a:gd name="connsiteX1" fmla="*/ 175249 w 5344152"/>
                <a:gd name="connsiteY1" fmla="*/ 70598 h 73202"/>
                <a:gd name="connsiteX2" fmla="*/ 0 w 5344152"/>
                <a:gd name="connsiteY2" fmla="*/ 454 h 73202"/>
                <a:gd name="connsiteX3" fmla="*/ 5343778 w 5344152"/>
                <a:gd name="connsiteY3" fmla="*/ 0 h 73202"/>
                <a:gd name="connsiteX4" fmla="*/ 5344152 w 5344152"/>
                <a:gd name="connsiteY4" fmla="*/ 73202 h 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4152" h="73202">
                  <a:moveTo>
                    <a:pt x="5344152" y="73202"/>
                  </a:moveTo>
                  <a:lnTo>
                    <a:pt x="175249" y="70598"/>
                  </a:lnTo>
                  <a:lnTo>
                    <a:pt x="0" y="454"/>
                  </a:lnTo>
                  <a:lnTo>
                    <a:pt x="5343778" y="0"/>
                  </a:lnTo>
                  <a:cubicBezTo>
                    <a:pt x="5343874" y="21754"/>
                    <a:pt x="5344056" y="51448"/>
                    <a:pt x="5344152" y="73202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rgbClr val="908C85"/>
                </a:gs>
                <a:gs pos="0">
                  <a:srgbClr val="BCBCBC"/>
                </a:gs>
                <a:gs pos="75000">
                  <a:srgbClr val="B3B9B8"/>
                </a:gs>
                <a:gs pos="50000">
                  <a:srgbClr val="909187"/>
                </a:gs>
                <a:gs pos="100000">
                  <a:srgbClr val="A3A9AC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891589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9E0C66-9E9A-43DE-AAFF-62BFA8E6AB9D}"/>
              </a:ext>
            </a:extLst>
          </p:cNvPr>
          <p:cNvGrpSpPr/>
          <p:nvPr/>
        </p:nvGrpSpPr>
        <p:grpSpPr>
          <a:xfrm>
            <a:off x="6239881" y="2476866"/>
            <a:ext cx="5349878" cy="1192691"/>
            <a:chOff x="6206696" y="-875318"/>
            <a:chExt cx="5349877" cy="119269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19EC6F-E09E-434B-82D2-5BDFE5A8E054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06696" y="-875318"/>
              <a:ext cx="5343778" cy="1178774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3778" h="1178774">
                  <a:moveTo>
                    <a:pt x="1758621" y="222"/>
                  </a:moveTo>
                  <a:lnTo>
                    <a:pt x="1755844" y="2471"/>
                  </a:lnTo>
                  <a:lnTo>
                    <a:pt x="1455223" y="2497"/>
                  </a:lnTo>
                  <a:lnTo>
                    <a:pt x="0" y="1178774"/>
                  </a:lnTo>
                  <a:lnTo>
                    <a:pt x="5343778" y="1178320"/>
                  </a:lnTo>
                  <a:lnTo>
                    <a:pt x="4382946" y="0"/>
                  </a:lnTo>
                  <a:lnTo>
                    <a:pt x="1758621" y="222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2C6C7"/>
                </a:gs>
                <a:gs pos="0">
                  <a:srgbClr val="C7CECE"/>
                </a:gs>
                <a:gs pos="75000">
                  <a:srgbClr val="B9C0C0"/>
                </a:gs>
                <a:gs pos="50000">
                  <a:srgbClr val="BDC2C3"/>
                </a:gs>
                <a:gs pos="100000">
                  <a:srgbClr val="B9BEBD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270000" dist="952500" dir="20400000" algn="bl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22EB945-5025-4FCE-ABD5-ACBCE1D50439}"/>
                </a:ext>
              </a:extLst>
            </p:cNvPr>
            <p:cNvSpPr>
              <a:spLocks/>
            </p:cNvSpPr>
            <p:nvPr/>
          </p:nvSpPr>
          <p:spPr>
            <a:xfrm rot="21564830" flipH="1">
              <a:off x="6212421" y="302974"/>
              <a:ext cx="5344152" cy="14400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  <a:gd name="connsiteX0" fmla="*/ 1758621 w 5343778"/>
                <a:gd name="connsiteY0" fmla="*/ 222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6" fmla="*/ 1758621 w 5343778"/>
                <a:gd name="connsiteY6" fmla="*/ 222 h 1307743"/>
                <a:gd name="connsiteX0" fmla="*/ 4382946 w 5343778"/>
                <a:gd name="connsiteY0" fmla="*/ 0 h 1307743"/>
                <a:gd name="connsiteX1" fmla="*/ 1755844 w 5343778"/>
                <a:gd name="connsiteY1" fmla="*/ 2471 h 1307743"/>
                <a:gd name="connsiteX2" fmla="*/ 201060 w 5343778"/>
                <a:gd name="connsiteY2" fmla="*/ 1307743 h 1307743"/>
                <a:gd name="connsiteX3" fmla="*/ 0 w 5343778"/>
                <a:gd name="connsiteY3" fmla="*/ 1178774 h 1307743"/>
                <a:gd name="connsiteX4" fmla="*/ 5343778 w 5343778"/>
                <a:gd name="connsiteY4" fmla="*/ 1178320 h 1307743"/>
                <a:gd name="connsiteX5" fmla="*/ 4382946 w 5343778"/>
                <a:gd name="connsiteY5" fmla="*/ 0 h 1307743"/>
                <a:gd name="connsiteX0" fmla="*/ 4382946 w 5343778"/>
                <a:gd name="connsiteY0" fmla="*/ 0 h 1307743"/>
                <a:gd name="connsiteX1" fmla="*/ 201060 w 5343778"/>
                <a:gd name="connsiteY1" fmla="*/ 1307743 h 1307743"/>
                <a:gd name="connsiteX2" fmla="*/ 0 w 5343778"/>
                <a:gd name="connsiteY2" fmla="*/ 1178774 h 1307743"/>
                <a:gd name="connsiteX3" fmla="*/ 5343778 w 5343778"/>
                <a:gd name="connsiteY3" fmla="*/ 1178320 h 1307743"/>
                <a:gd name="connsiteX4" fmla="*/ 4382946 w 5343778"/>
                <a:gd name="connsiteY4" fmla="*/ 0 h 1307743"/>
                <a:gd name="connsiteX0" fmla="*/ 5344609 w 5344609"/>
                <a:gd name="connsiteY0" fmla="*/ 118424 h 129423"/>
                <a:gd name="connsiteX1" fmla="*/ 201060 w 5344609"/>
                <a:gd name="connsiteY1" fmla="*/ 129423 h 129423"/>
                <a:gd name="connsiteX2" fmla="*/ 0 w 5344609"/>
                <a:gd name="connsiteY2" fmla="*/ 454 h 129423"/>
                <a:gd name="connsiteX3" fmla="*/ 5343778 w 5344609"/>
                <a:gd name="connsiteY3" fmla="*/ 0 h 129423"/>
                <a:gd name="connsiteX4" fmla="*/ 5344609 w 5344609"/>
                <a:gd name="connsiteY4" fmla="*/ 118424 h 129423"/>
                <a:gd name="connsiteX0" fmla="*/ 5344609 w 5344609"/>
                <a:gd name="connsiteY0" fmla="*/ 118424 h 124197"/>
                <a:gd name="connsiteX1" fmla="*/ 200084 w 5344609"/>
                <a:gd name="connsiteY1" fmla="*/ 124197 h 124197"/>
                <a:gd name="connsiteX2" fmla="*/ 0 w 5344609"/>
                <a:gd name="connsiteY2" fmla="*/ 454 h 124197"/>
                <a:gd name="connsiteX3" fmla="*/ 5343778 w 5344609"/>
                <a:gd name="connsiteY3" fmla="*/ 0 h 124197"/>
                <a:gd name="connsiteX4" fmla="*/ 5344609 w 5344609"/>
                <a:gd name="connsiteY4" fmla="*/ 118424 h 124197"/>
                <a:gd name="connsiteX0" fmla="*/ 5344609 w 5344609"/>
                <a:gd name="connsiteY0" fmla="*/ 118424 h 118424"/>
                <a:gd name="connsiteX1" fmla="*/ 199322 w 5344609"/>
                <a:gd name="connsiteY1" fmla="*/ 49772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609 w 5344609"/>
                <a:gd name="connsiteY0" fmla="*/ 118424 h 118424"/>
                <a:gd name="connsiteX1" fmla="*/ 221021 w 5344609"/>
                <a:gd name="connsiteY1" fmla="*/ 92083 h 118424"/>
                <a:gd name="connsiteX2" fmla="*/ 0 w 5344609"/>
                <a:gd name="connsiteY2" fmla="*/ 454 h 118424"/>
                <a:gd name="connsiteX3" fmla="*/ 5343778 w 5344609"/>
                <a:gd name="connsiteY3" fmla="*/ 0 h 118424"/>
                <a:gd name="connsiteX4" fmla="*/ 5344609 w 5344609"/>
                <a:gd name="connsiteY4" fmla="*/ 118424 h 118424"/>
                <a:gd name="connsiteX0" fmla="*/ 5344065 w 5344065"/>
                <a:gd name="connsiteY0" fmla="*/ 65263 h 92083"/>
                <a:gd name="connsiteX1" fmla="*/ 221021 w 5344065"/>
                <a:gd name="connsiteY1" fmla="*/ 92083 h 92083"/>
                <a:gd name="connsiteX2" fmla="*/ 0 w 5344065"/>
                <a:gd name="connsiteY2" fmla="*/ 454 h 92083"/>
                <a:gd name="connsiteX3" fmla="*/ 5343778 w 5344065"/>
                <a:gd name="connsiteY3" fmla="*/ 0 h 92083"/>
                <a:gd name="connsiteX4" fmla="*/ 5344065 w 5344065"/>
                <a:gd name="connsiteY4" fmla="*/ 65263 h 92083"/>
                <a:gd name="connsiteX0" fmla="*/ 5344391 w 5344391"/>
                <a:gd name="connsiteY0" fmla="*/ 97159 h 97159"/>
                <a:gd name="connsiteX1" fmla="*/ 221021 w 5344391"/>
                <a:gd name="connsiteY1" fmla="*/ 92083 h 97159"/>
                <a:gd name="connsiteX2" fmla="*/ 0 w 5344391"/>
                <a:gd name="connsiteY2" fmla="*/ 454 h 97159"/>
                <a:gd name="connsiteX3" fmla="*/ 5343778 w 5344391"/>
                <a:gd name="connsiteY3" fmla="*/ 0 h 97159"/>
                <a:gd name="connsiteX4" fmla="*/ 5344391 w 5344391"/>
                <a:gd name="connsiteY4" fmla="*/ 97159 h 97159"/>
                <a:gd name="connsiteX0" fmla="*/ 5296002 w 5343778"/>
                <a:gd name="connsiteY0" fmla="*/ 44490 h 92083"/>
                <a:gd name="connsiteX1" fmla="*/ 221021 w 5343778"/>
                <a:gd name="connsiteY1" fmla="*/ 92083 h 92083"/>
                <a:gd name="connsiteX2" fmla="*/ 0 w 5343778"/>
                <a:gd name="connsiteY2" fmla="*/ 454 h 92083"/>
                <a:gd name="connsiteX3" fmla="*/ 5343778 w 5343778"/>
                <a:gd name="connsiteY3" fmla="*/ 0 h 92083"/>
                <a:gd name="connsiteX4" fmla="*/ 5296002 w 5343778"/>
                <a:gd name="connsiteY4" fmla="*/ 44490 h 92083"/>
                <a:gd name="connsiteX0" fmla="*/ 5344282 w 5344282"/>
                <a:gd name="connsiteY0" fmla="*/ 86528 h 92083"/>
                <a:gd name="connsiteX1" fmla="*/ 221021 w 5344282"/>
                <a:gd name="connsiteY1" fmla="*/ 92083 h 92083"/>
                <a:gd name="connsiteX2" fmla="*/ 0 w 5344282"/>
                <a:gd name="connsiteY2" fmla="*/ 454 h 92083"/>
                <a:gd name="connsiteX3" fmla="*/ 5343778 w 5344282"/>
                <a:gd name="connsiteY3" fmla="*/ 0 h 92083"/>
                <a:gd name="connsiteX4" fmla="*/ 5344282 w 5344282"/>
                <a:gd name="connsiteY4" fmla="*/ 86528 h 92083"/>
                <a:gd name="connsiteX0" fmla="*/ 5344282 w 5344282"/>
                <a:gd name="connsiteY0" fmla="*/ 86528 h 86528"/>
                <a:gd name="connsiteX1" fmla="*/ 225848 w 5344282"/>
                <a:gd name="connsiteY1" fmla="*/ 44185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44282 w 5344282"/>
                <a:gd name="connsiteY0" fmla="*/ 86528 h 86876"/>
                <a:gd name="connsiteX1" fmla="*/ 210335 w 5344282"/>
                <a:gd name="connsiteY1" fmla="*/ 86876 h 86876"/>
                <a:gd name="connsiteX2" fmla="*/ 0 w 5344282"/>
                <a:gd name="connsiteY2" fmla="*/ 454 h 86876"/>
                <a:gd name="connsiteX3" fmla="*/ 5343778 w 5344282"/>
                <a:gd name="connsiteY3" fmla="*/ 0 h 86876"/>
                <a:gd name="connsiteX4" fmla="*/ 5344282 w 5344282"/>
                <a:gd name="connsiteY4" fmla="*/ 86528 h 86876"/>
                <a:gd name="connsiteX0" fmla="*/ 5344282 w 5344282"/>
                <a:gd name="connsiteY0" fmla="*/ 86528 h 86528"/>
                <a:gd name="connsiteX1" fmla="*/ 184287 w 5344282"/>
                <a:gd name="connsiteY1" fmla="*/ 20528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44282 w 5344282"/>
                <a:gd name="connsiteY0" fmla="*/ 86528 h 86528"/>
                <a:gd name="connsiteX1" fmla="*/ 175249 w 5344282"/>
                <a:gd name="connsiteY1" fmla="*/ 70598 h 86528"/>
                <a:gd name="connsiteX2" fmla="*/ 0 w 5344282"/>
                <a:gd name="connsiteY2" fmla="*/ 454 h 86528"/>
                <a:gd name="connsiteX3" fmla="*/ 5343778 w 5344282"/>
                <a:gd name="connsiteY3" fmla="*/ 0 h 86528"/>
                <a:gd name="connsiteX4" fmla="*/ 5344282 w 5344282"/>
                <a:gd name="connsiteY4" fmla="*/ 86528 h 86528"/>
                <a:gd name="connsiteX0" fmla="*/ 5318493 w 5343778"/>
                <a:gd name="connsiteY0" fmla="*/ 46826 h 70598"/>
                <a:gd name="connsiteX1" fmla="*/ 175249 w 5343778"/>
                <a:gd name="connsiteY1" fmla="*/ 70598 h 70598"/>
                <a:gd name="connsiteX2" fmla="*/ 0 w 5343778"/>
                <a:gd name="connsiteY2" fmla="*/ 454 h 70598"/>
                <a:gd name="connsiteX3" fmla="*/ 5343778 w 5343778"/>
                <a:gd name="connsiteY3" fmla="*/ 0 h 70598"/>
                <a:gd name="connsiteX4" fmla="*/ 5318493 w 5343778"/>
                <a:gd name="connsiteY4" fmla="*/ 46826 h 70598"/>
                <a:gd name="connsiteX0" fmla="*/ 5203874 w 5343778"/>
                <a:gd name="connsiteY0" fmla="*/ 14742 h 70598"/>
                <a:gd name="connsiteX1" fmla="*/ 175249 w 5343778"/>
                <a:gd name="connsiteY1" fmla="*/ 70598 h 70598"/>
                <a:gd name="connsiteX2" fmla="*/ 0 w 5343778"/>
                <a:gd name="connsiteY2" fmla="*/ 454 h 70598"/>
                <a:gd name="connsiteX3" fmla="*/ 5343778 w 5343778"/>
                <a:gd name="connsiteY3" fmla="*/ 0 h 70598"/>
                <a:gd name="connsiteX4" fmla="*/ 5203874 w 5343778"/>
                <a:gd name="connsiteY4" fmla="*/ 14742 h 70598"/>
                <a:gd name="connsiteX0" fmla="*/ 5344152 w 5344152"/>
                <a:gd name="connsiteY0" fmla="*/ 73202 h 73202"/>
                <a:gd name="connsiteX1" fmla="*/ 175249 w 5344152"/>
                <a:gd name="connsiteY1" fmla="*/ 70598 h 73202"/>
                <a:gd name="connsiteX2" fmla="*/ 0 w 5344152"/>
                <a:gd name="connsiteY2" fmla="*/ 454 h 73202"/>
                <a:gd name="connsiteX3" fmla="*/ 5343778 w 5344152"/>
                <a:gd name="connsiteY3" fmla="*/ 0 h 73202"/>
                <a:gd name="connsiteX4" fmla="*/ 5344152 w 5344152"/>
                <a:gd name="connsiteY4" fmla="*/ 73202 h 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4152" h="73202">
                  <a:moveTo>
                    <a:pt x="5344152" y="73202"/>
                  </a:moveTo>
                  <a:lnTo>
                    <a:pt x="175249" y="70598"/>
                  </a:lnTo>
                  <a:lnTo>
                    <a:pt x="0" y="454"/>
                  </a:lnTo>
                  <a:lnTo>
                    <a:pt x="5343778" y="0"/>
                  </a:lnTo>
                  <a:cubicBezTo>
                    <a:pt x="5343874" y="21754"/>
                    <a:pt x="5344056" y="51448"/>
                    <a:pt x="5344152" y="73202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rgbClr val="908C85"/>
                </a:gs>
                <a:gs pos="0">
                  <a:srgbClr val="BCBCBC"/>
                </a:gs>
                <a:gs pos="75000">
                  <a:srgbClr val="B3B9B8"/>
                </a:gs>
                <a:gs pos="50000">
                  <a:srgbClr val="909187"/>
                </a:gs>
                <a:gs pos="100000">
                  <a:srgbClr val="A3A9AC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F513A7-9520-489A-96BC-5C06F2F2BB5C}"/>
              </a:ext>
            </a:extLst>
          </p:cNvPr>
          <p:cNvGrpSpPr/>
          <p:nvPr/>
        </p:nvGrpSpPr>
        <p:grpSpPr>
          <a:xfrm>
            <a:off x="5589198" y="-708211"/>
            <a:ext cx="6305835" cy="1263644"/>
            <a:chOff x="5589198" y="-708211"/>
            <a:chExt cx="6305835" cy="1263644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43E21BF-07BF-4205-A678-1154BAA51090}"/>
                </a:ext>
              </a:extLst>
            </p:cNvPr>
            <p:cNvSpPr/>
            <p:nvPr/>
          </p:nvSpPr>
          <p:spPr>
            <a:xfrm rot="21583981">
              <a:off x="5592142" y="-708211"/>
              <a:ext cx="6299947" cy="1156447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99947" h="1156447">
                  <a:moveTo>
                    <a:pt x="0" y="0"/>
                  </a:moveTo>
                  <a:lnTo>
                    <a:pt x="4898280" y="0"/>
                  </a:lnTo>
                  <a:lnTo>
                    <a:pt x="6299947" y="1156447"/>
                  </a:lnTo>
                  <a:lnTo>
                    <a:pt x="0" y="1156447"/>
                  </a:lnTo>
                  <a:close/>
                </a:path>
              </a:pathLst>
            </a:custGeom>
            <a:gradFill>
              <a:gsLst>
                <a:gs pos="25000">
                  <a:srgbClr val="CACECF"/>
                </a:gs>
                <a:gs pos="0">
                  <a:srgbClr val="D1D4D1"/>
                </a:gs>
                <a:gs pos="75000">
                  <a:srgbClr val="BEC2C3"/>
                </a:gs>
                <a:gs pos="50000">
                  <a:srgbClr val="C6CBCB"/>
                </a:gs>
                <a:gs pos="100000">
                  <a:srgbClr val="B7BABB"/>
                </a:gs>
              </a:gsLst>
              <a:lin ang="0" scaled="1"/>
            </a:gradFill>
            <a:ln>
              <a:noFill/>
            </a:ln>
            <a:effectLst>
              <a:outerShdw blurRad="1270000" dist="1905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DE743C1-42D7-4E5C-8D3E-E231C02E9A02}"/>
                </a:ext>
              </a:extLst>
            </p:cNvPr>
            <p:cNvSpPr/>
            <p:nvPr/>
          </p:nvSpPr>
          <p:spPr>
            <a:xfrm rot="21583981">
              <a:off x="5592142" y="-708211"/>
              <a:ext cx="6299947" cy="1156447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99947" h="1156447">
                  <a:moveTo>
                    <a:pt x="0" y="0"/>
                  </a:moveTo>
                  <a:lnTo>
                    <a:pt x="4898280" y="0"/>
                  </a:lnTo>
                  <a:lnTo>
                    <a:pt x="6299947" y="1156447"/>
                  </a:lnTo>
                  <a:lnTo>
                    <a:pt x="0" y="1156447"/>
                  </a:lnTo>
                  <a:close/>
                </a:path>
              </a:pathLst>
            </a:custGeom>
            <a:gradFill>
              <a:gsLst>
                <a:gs pos="25000">
                  <a:srgbClr val="CACECF"/>
                </a:gs>
                <a:gs pos="0">
                  <a:srgbClr val="D1D4D1"/>
                </a:gs>
                <a:gs pos="75000">
                  <a:srgbClr val="BEC2C3"/>
                </a:gs>
                <a:gs pos="50000">
                  <a:srgbClr val="C6CBCB"/>
                </a:gs>
                <a:gs pos="100000">
                  <a:srgbClr val="B7BABB"/>
                </a:gs>
              </a:gsLst>
              <a:lin ang="0" scaled="1"/>
            </a:gradFill>
            <a:ln>
              <a:noFill/>
            </a:ln>
            <a:effectLst>
              <a:innerShdw blurRad="635000" dist="190500" dir="1200000">
                <a:srgbClr val="BFBFBF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21A9D75-C44D-4CCA-818C-2A3D237842FF}"/>
                </a:ext>
              </a:extLst>
            </p:cNvPr>
            <p:cNvSpPr/>
            <p:nvPr/>
          </p:nvSpPr>
          <p:spPr>
            <a:xfrm rot="21583981">
              <a:off x="5589198" y="448243"/>
              <a:ext cx="6305835" cy="107190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  <a:gd name="connsiteX0" fmla="*/ 0 w 6299947"/>
                <a:gd name="connsiteY0" fmla="*/ 0 h 1275727"/>
                <a:gd name="connsiteX1" fmla="*/ 6124249 w 6299947"/>
                <a:gd name="connsiteY1" fmla="*/ 1275727 h 1275727"/>
                <a:gd name="connsiteX2" fmla="*/ 6299947 w 6299947"/>
                <a:gd name="connsiteY2" fmla="*/ 1156447 h 1275727"/>
                <a:gd name="connsiteX3" fmla="*/ 0 w 6299947"/>
                <a:gd name="connsiteY3" fmla="*/ 1156447 h 1275727"/>
                <a:gd name="connsiteX4" fmla="*/ 0 w 6299947"/>
                <a:gd name="connsiteY4" fmla="*/ 0 h 1275727"/>
                <a:gd name="connsiteX0" fmla="*/ 0 w 6305835"/>
                <a:gd name="connsiteY0" fmla="*/ 107190 h 119280"/>
                <a:gd name="connsiteX1" fmla="*/ 6130137 w 6305835"/>
                <a:gd name="connsiteY1" fmla="*/ 119280 h 119280"/>
                <a:gd name="connsiteX2" fmla="*/ 6305835 w 6305835"/>
                <a:gd name="connsiteY2" fmla="*/ 0 h 119280"/>
                <a:gd name="connsiteX3" fmla="*/ 5888 w 6305835"/>
                <a:gd name="connsiteY3" fmla="*/ 0 h 119280"/>
                <a:gd name="connsiteX4" fmla="*/ 0 w 6305835"/>
                <a:gd name="connsiteY4" fmla="*/ 107190 h 119280"/>
                <a:gd name="connsiteX0" fmla="*/ 0 w 6305835"/>
                <a:gd name="connsiteY0" fmla="*/ 107190 h 107190"/>
                <a:gd name="connsiteX1" fmla="*/ 6130492 w 6305835"/>
                <a:gd name="connsiteY1" fmla="*/ 43080 h 107190"/>
                <a:gd name="connsiteX2" fmla="*/ 6305835 w 6305835"/>
                <a:gd name="connsiteY2" fmla="*/ 0 h 107190"/>
                <a:gd name="connsiteX3" fmla="*/ 5888 w 6305835"/>
                <a:gd name="connsiteY3" fmla="*/ 0 h 107190"/>
                <a:gd name="connsiteX4" fmla="*/ 0 w 6305835"/>
                <a:gd name="connsiteY4" fmla="*/ 107190 h 107190"/>
                <a:gd name="connsiteX0" fmla="*/ 0 w 6305835"/>
                <a:gd name="connsiteY0" fmla="*/ 107190 h 107190"/>
                <a:gd name="connsiteX1" fmla="*/ 6130225 w 6305835"/>
                <a:gd name="connsiteY1" fmla="*/ 100230 h 107190"/>
                <a:gd name="connsiteX2" fmla="*/ 6305835 w 6305835"/>
                <a:gd name="connsiteY2" fmla="*/ 0 h 107190"/>
                <a:gd name="connsiteX3" fmla="*/ 5888 w 6305835"/>
                <a:gd name="connsiteY3" fmla="*/ 0 h 107190"/>
                <a:gd name="connsiteX4" fmla="*/ 0 w 6305835"/>
                <a:gd name="connsiteY4" fmla="*/ 107190 h 10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5835" h="107190">
                  <a:moveTo>
                    <a:pt x="0" y="107190"/>
                  </a:moveTo>
                  <a:lnTo>
                    <a:pt x="6130225" y="100230"/>
                  </a:lnTo>
                  <a:lnTo>
                    <a:pt x="6305835" y="0"/>
                  </a:lnTo>
                  <a:lnTo>
                    <a:pt x="5888" y="0"/>
                  </a:lnTo>
                  <a:lnTo>
                    <a:pt x="0" y="107190"/>
                  </a:lnTo>
                  <a:close/>
                </a:path>
              </a:pathLst>
            </a:custGeom>
            <a:gradFill>
              <a:gsLst>
                <a:gs pos="25000">
                  <a:srgbClr val="A9A89E"/>
                </a:gs>
                <a:gs pos="0">
                  <a:srgbClr val="BFBEC1"/>
                </a:gs>
                <a:gs pos="75000">
                  <a:srgbClr val="A39F8D"/>
                </a:gs>
                <a:gs pos="50000">
                  <a:srgbClr val="A4A598"/>
                </a:gs>
                <a:gs pos="100000">
                  <a:srgbClr val="A9AFA9"/>
                </a:gs>
              </a:gsLst>
              <a:lin ang="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05A7DE19-7B27-49CE-A6A7-C6F0C32149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072" r="16783"/>
          <a:stretch/>
        </p:blipFill>
        <p:spPr>
          <a:xfrm>
            <a:off x="4333339" y="0"/>
            <a:ext cx="7858661" cy="462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97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890BF9-DA22-401D-A3C2-2888AD6BAFF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1C6601B-0F19-49C2-BADC-6D1F996F8FB5}"/>
              </a:ext>
            </a:extLst>
          </p:cNvPr>
          <p:cNvSpPr/>
          <p:nvPr/>
        </p:nvSpPr>
        <p:spPr>
          <a:xfrm rot="21583981">
            <a:off x="5592142" y="-708211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699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19EC6F-E09E-434B-82D2-5BDFE5A8E05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27180" y="3181826"/>
            <a:ext cx="5343779" cy="1178773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178774">
                <a:moveTo>
                  <a:pt x="1758621" y="222"/>
                </a:moveTo>
                <a:lnTo>
                  <a:pt x="1755844" y="2471"/>
                </a:lnTo>
                <a:lnTo>
                  <a:pt x="1455223" y="2497"/>
                </a:lnTo>
                <a:lnTo>
                  <a:pt x="0" y="1178774"/>
                </a:lnTo>
                <a:lnTo>
                  <a:pt x="5343778" y="1178320"/>
                </a:lnTo>
                <a:lnTo>
                  <a:pt x="4382946" y="0"/>
                </a:lnTo>
                <a:lnTo>
                  <a:pt x="1758621" y="222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D4E4B4-D9CB-4D86-A1D3-B2FB4AFCFEFB}"/>
              </a:ext>
            </a:extLst>
          </p:cNvPr>
          <p:cNvGrpSpPr/>
          <p:nvPr/>
        </p:nvGrpSpPr>
        <p:grpSpPr>
          <a:xfrm>
            <a:off x="5582808" y="0"/>
            <a:ext cx="6305835" cy="1246454"/>
            <a:chOff x="5589158" y="-708211"/>
            <a:chExt cx="6305835" cy="1246454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43E21BF-07BF-4205-A678-1154BAA51090}"/>
                </a:ext>
              </a:extLst>
            </p:cNvPr>
            <p:cNvSpPr/>
            <p:nvPr/>
          </p:nvSpPr>
          <p:spPr>
            <a:xfrm rot="21583981">
              <a:off x="5592142" y="-708211"/>
              <a:ext cx="6299947" cy="1156447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99947" h="1156447">
                  <a:moveTo>
                    <a:pt x="0" y="0"/>
                  </a:moveTo>
                  <a:lnTo>
                    <a:pt x="4898280" y="0"/>
                  </a:lnTo>
                  <a:lnTo>
                    <a:pt x="6299947" y="1156447"/>
                  </a:lnTo>
                  <a:lnTo>
                    <a:pt x="0" y="1156447"/>
                  </a:lnTo>
                  <a:close/>
                </a:path>
              </a:pathLst>
            </a:custGeom>
            <a:gradFill>
              <a:gsLst>
                <a:gs pos="25000">
                  <a:srgbClr val="CACECF"/>
                </a:gs>
                <a:gs pos="0">
                  <a:srgbClr val="D1D4D1"/>
                </a:gs>
                <a:gs pos="75000">
                  <a:srgbClr val="BEC2C3"/>
                </a:gs>
                <a:gs pos="50000">
                  <a:srgbClr val="C6CBCB"/>
                </a:gs>
                <a:gs pos="100000">
                  <a:srgbClr val="B7BABB"/>
                </a:gs>
              </a:gsLst>
              <a:lin ang="0" scaled="1"/>
            </a:gradFill>
            <a:ln>
              <a:noFill/>
            </a:ln>
            <a:effectLst>
              <a:outerShdw blurRad="1270000" dist="1905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DE743C1-42D7-4E5C-8D3E-E231C02E9A02}"/>
                </a:ext>
              </a:extLst>
            </p:cNvPr>
            <p:cNvSpPr/>
            <p:nvPr/>
          </p:nvSpPr>
          <p:spPr>
            <a:xfrm rot="21583981">
              <a:off x="5592142" y="-708211"/>
              <a:ext cx="6299947" cy="1156447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99947" h="1156447">
                  <a:moveTo>
                    <a:pt x="0" y="0"/>
                  </a:moveTo>
                  <a:lnTo>
                    <a:pt x="4898280" y="0"/>
                  </a:lnTo>
                  <a:lnTo>
                    <a:pt x="6299947" y="1156447"/>
                  </a:lnTo>
                  <a:lnTo>
                    <a:pt x="0" y="1156447"/>
                  </a:lnTo>
                  <a:close/>
                </a:path>
              </a:pathLst>
            </a:custGeom>
            <a:gradFill>
              <a:gsLst>
                <a:gs pos="25000">
                  <a:srgbClr val="CACECF"/>
                </a:gs>
                <a:gs pos="0">
                  <a:srgbClr val="D1D4D1"/>
                </a:gs>
                <a:gs pos="75000">
                  <a:srgbClr val="BEC2C3"/>
                </a:gs>
                <a:gs pos="50000">
                  <a:srgbClr val="C6CBCB"/>
                </a:gs>
                <a:gs pos="100000">
                  <a:srgbClr val="B7BABB"/>
                </a:gs>
              </a:gsLst>
              <a:lin ang="0" scaled="1"/>
            </a:gradFill>
            <a:ln>
              <a:noFill/>
            </a:ln>
            <a:effectLst>
              <a:innerShdw blurRad="635000" dist="190500" dir="1200000">
                <a:srgbClr val="BFBFBF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21A9D75-C44D-4CCA-818C-2A3D237842FF}"/>
                </a:ext>
              </a:extLst>
            </p:cNvPr>
            <p:cNvSpPr/>
            <p:nvPr/>
          </p:nvSpPr>
          <p:spPr>
            <a:xfrm rot="21583981">
              <a:off x="5589158" y="448243"/>
              <a:ext cx="6305835" cy="90000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  <a:gd name="connsiteX0" fmla="*/ 0 w 6299947"/>
                <a:gd name="connsiteY0" fmla="*/ 0 h 1275727"/>
                <a:gd name="connsiteX1" fmla="*/ 6124249 w 6299947"/>
                <a:gd name="connsiteY1" fmla="*/ 1275727 h 1275727"/>
                <a:gd name="connsiteX2" fmla="*/ 6299947 w 6299947"/>
                <a:gd name="connsiteY2" fmla="*/ 1156447 h 1275727"/>
                <a:gd name="connsiteX3" fmla="*/ 0 w 6299947"/>
                <a:gd name="connsiteY3" fmla="*/ 1156447 h 1275727"/>
                <a:gd name="connsiteX4" fmla="*/ 0 w 6299947"/>
                <a:gd name="connsiteY4" fmla="*/ 0 h 1275727"/>
                <a:gd name="connsiteX0" fmla="*/ 0 w 6305835"/>
                <a:gd name="connsiteY0" fmla="*/ 107190 h 119280"/>
                <a:gd name="connsiteX1" fmla="*/ 6130137 w 6305835"/>
                <a:gd name="connsiteY1" fmla="*/ 119280 h 119280"/>
                <a:gd name="connsiteX2" fmla="*/ 6305835 w 6305835"/>
                <a:gd name="connsiteY2" fmla="*/ 0 h 119280"/>
                <a:gd name="connsiteX3" fmla="*/ 5888 w 6305835"/>
                <a:gd name="connsiteY3" fmla="*/ 0 h 119280"/>
                <a:gd name="connsiteX4" fmla="*/ 0 w 6305835"/>
                <a:gd name="connsiteY4" fmla="*/ 107190 h 119280"/>
                <a:gd name="connsiteX0" fmla="*/ 0 w 6305835"/>
                <a:gd name="connsiteY0" fmla="*/ 107190 h 107190"/>
                <a:gd name="connsiteX1" fmla="*/ 6130492 w 6305835"/>
                <a:gd name="connsiteY1" fmla="*/ 43080 h 107190"/>
                <a:gd name="connsiteX2" fmla="*/ 6305835 w 6305835"/>
                <a:gd name="connsiteY2" fmla="*/ 0 h 107190"/>
                <a:gd name="connsiteX3" fmla="*/ 5888 w 6305835"/>
                <a:gd name="connsiteY3" fmla="*/ 0 h 107190"/>
                <a:gd name="connsiteX4" fmla="*/ 0 w 6305835"/>
                <a:gd name="connsiteY4" fmla="*/ 107190 h 107190"/>
                <a:gd name="connsiteX0" fmla="*/ 0 w 6305835"/>
                <a:gd name="connsiteY0" fmla="*/ 107190 h 107190"/>
                <a:gd name="connsiteX1" fmla="*/ 6130225 w 6305835"/>
                <a:gd name="connsiteY1" fmla="*/ 100230 h 107190"/>
                <a:gd name="connsiteX2" fmla="*/ 6305835 w 6305835"/>
                <a:gd name="connsiteY2" fmla="*/ 0 h 107190"/>
                <a:gd name="connsiteX3" fmla="*/ 5888 w 6305835"/>
                <a:gd name="connsiteY3" fmla="*/ 0 h 107190"/>
                <a:gd name="connsiteX4" fmla="*/ 0 w 6305835"/>
                <a:gd name="connsiteY4" fmla="*/ 107190 h 10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5835" h="107190">
                  <a:moveTo>
                    <a:pt x="0" y="107190"/>
                  </a:moveTo>
                  <a:lnTo>
                    <a:pt x="6130225" y="100230"/>
                  </a:lnTo>
                  <a:lnTo>
                    <a:pt x="6305835" y="0"/>
                  </a:lnTo>
                  <a:lnTo>
                    <a:pt x="5888" y="0"/>
                  </a:lnTo>
                  <a:lnTo>
                    <a:pt x="0" y="107190"/>
                  </a:lnTo>
                  <a:close/>
                </a:path>
              </a:pathLst>
            </a:custGeom>
            <a:gradFill>
              <a:gsLst>
                <a:gs pos="25000">
                  <a:srgbClr val="A9A89E"/>
                </a:gs>
                <a:gs pos="0">
                  <a:srgbClr val="BFBEC1"/>
                </a:gs>
                <a:gs pos="75000">
                  <a:srgbClr val="A39F8D"/>
                </a:gs>
                <a:gs pos="50000">
                  <a:srgbClr val="A4A598"/>
                </a:gs>
                <a:gs pos="100000">
                  <a:srgbClr val="A9AFA9"/>
                </a:gs>
              </a:gsLst>
              <a:lin ang="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85103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DE743C1-42D7-4E5C-8D3E-E231C02E9A02}"/>
              </a:ext>
            </a:extLst>
          </p:cNvPr>
          <p:cNvSpPr/>
          <p:nvPr/>
        </p:nvSpPr>
        <p:spPr>
          <a:xfrm rot="21583981">
            <a:off x="5585792" y="0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888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D4E4B4-D9CB-4D86-A1D3-B2FB4AFCFEFB}"/>
              </a:ext>
            </a:extLst>
          </p:cNvPr>
          <p:cNvGrpSpPr/>
          <p:nvPr/>
        </p:nvGrpSpPr>
        <p:grpSpPr>
          <a:xfrm>
            <a:off x="5594713" y="740441"/>
            <a:ext cx="6302778" cy="1215260"/>
            <a:chOff x="5592142" y="-708211"/>
            <a:chExt cx="6302778" cy="121526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43E21BF-07BF-4205-A678-1154BAA51090}"/>
                </a:ext>
              </a:extLst>
            </p:cNvPr>
            <p:cNvSpPr/>
            <p:nvPr/>
          </p:nvSpPr>
          <p:spPr>
            <a:xfrm rot="21583981">
              <a:off x="5592142" y="-708211"/>
              <a:ext cx="6299947" cy="1156447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99947" h="1156447">
                  <a:moveTo>
                    <a:pt x="0" y="0"/>
                  </a:moveTo>
                  <a:lnTo>
                    <a:pt x="4898280" y="0"/>
                  </a:lnTo>
                  <a:lnTo>
                    <a:pt x="6299947" y="1156447"/>
                  </a:lnTo>
                  <a:lnTo>
                    <a:pt x="0" y="1156447"/>
                  </a:lnTo>
                  <a:close/>
                </a:path>
              </a:pathLst>
            </a:custGeom>
            <a:gradFill>
              <a:gsLst>
                <a:gs pos="25000">
                  <a:srgbClr val="CACECF"/>
                </a:gs>
                <a:gs pos="0">
                  <a:srgbClr val="D1D4D1"/>
                </a:gs>
                <a:gs pos="75000">
                  <a:srgbClr val="BEC2C3"/>
                </a:gs>
                <a:gs pos="50000">
                  <a:srgbClr val="C6CBCB"/>
                </a:gs>
                <a:gs pos="100000">
                  <a:srgbClr val="B7BABB"/>
                </a:gs>
              </a:gsLst>
              <a:lin ang="0" scaled="1"/>
            </a:gradFill>
            <a:ln>
              <a:noFill/>
            </a:ln>
            <a:effectLst>
              <a:outerShdw blurRad="1270000" dist="1905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DE743C1-42D7-4E5C-8D3E-E231C02E9A02}"/>
                </a:ext>
              </a:extLst>
            </p:cNvPr>
            <p:cNvSpPr/>
            <p:nvPr/>
          </p:nvSpPr>
          <p:spPr>
            <a:xfrm rot="21583981">
              <a:off x="5592142" y="-708211"/>
              <a:ext cx="6299947" cy="1156447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99947" h="1156447">
                  <a:moveTo>
                    <a:pt x="0" y="0"/>
                  </a:moveTo>
                  <a:lnTo>
                    <a:pt x="4898280" y="0"/>
                  </a:lnTo>
                  <a:lnTo>
                    <a:pt x="6299947" y="1156447"/>
                  </a:lnTo>
                  <a:lnTo>
                    <a:pt x="0" y="1156447"/>
                  </a:lnTo>
                  <a:close/>
                </a:path>
              </a:pathLst>
            </a:custGeom>
            <a:gradFill>
              <a:gsLst>
                <a:gs pos="25000">
                  <a:srgbClr val="CACECF"/>
                </a:gs>
                <a:gs pos="0">
                  <a:srgbClr val="D1D4D1"/>
                </a:gs>
                <a:gs pos="75000">
                  <a:srgbClr val="BEC2C3"/>
                </a:gs>
                <a:gs pos="50000">
                  <a:srgbClr val="C6CBCB"/>
                </a:gs>
                <a:gs pos="100000">
                  <a:srgbClr val="B7BABB"/>
                </a:gs>
              </a:gsLst>
              <a:lin ang="0" scaled="1"/>
            </a:gradFill>
            <a:ln>
              <a:noFill/>
            </a:ln>
            <a:effectLst>
              <a:innerShdw blurRad="635000" dist="190500" dir="1200000">
                <a:srgbClr val="BFBFBF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21A9D75-C44D-4CCA-818C-2A3D237842FF}"/>
                </a:ext>
              </a:extLst>
            </p:cNvPr>
            <p:cNvSpPr/>
            <p:nvPr/>
          </p:nvSpPr>
          <p:spPr>
            <a:xfrm rot="21583981">
              <a:off x="5594973" y="448229"/>
              <a:ext cx="6299947" cy="58820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  <a:gd name="connsiteX0" fmla="*/ 0 w 6299947"/>
                <a:gd name="connsiteY0" fmla="*/ 0 h 1275727"/>
                <a:gd name="connsiteX1" fmla="*/ 6124249 w 6299947"/>
                <a:gd name="connsiteY1" fmla="*/ 1275727 h 1275727"/>
                <a:gd name="connsiteX2" fmla="*/ 6299947 w 6299947"/>
                <a:gd name="connsiteY2" fmla="*/ 1156447 h 1275727"/>
                <a:gd name="connsiteX3" fmla="*/ 0 w 6299947"/>
                <a:gd name="connsiteY3" fmla="*/ 1156447 h 1275727"/>
                <a:gd name="connsiteX4" fmla="*/ 0 w 6299947"/>
                <a:gd name="connsiteY4" fmla="*/ 0 h 1275727"/>
                <a:gd name="connsiteX0" fmla="*/ 0 w 6305835"/>
                <a:gd name="connsiteY0" fmla="*/ 107190 h 119280"/>
                <a:gd name="connsiteX1" fmla="*/ 6130137 w 6305835"/>
                <a:gd name="connsiteY1" fmla="*/ 119280 h 119280"/>
                <a:gd name="connsiteX2" fmla="*/ 6305835 w 6305835"/>
                <a:gd name="connsiteY2" fmla="*/ 0 h 119280"/>
                <a:gd name="connsiteX3" fmla="*/ 5888 w 6305835"/>
                <a:gd name="connsiteY3" fmla="*/ 0 h 119280"/>
                <a:gd name="connsiteX4" fmla="*/ 0 w 6305835"/>
                <a:gd name="connsiteY4" fmla="*/ 107190 h 119280"/>
                <a:gd name="connsiteX0" fmla="*/ 0 w 6305835"/>
                <a:gd name="connsiteY0" fmla="*/ 107190 h 107190"/>
                <a:gd name="connsiteX1" fmla="*/ 6130492 w 6305835"/>
                <a:gd name="connsiteY1" fmla="*/ 43080 h 107190"/>
                <a:gd name="connsiteX2" fmla="*/ 6305835 w 6305835"/>
                <a:gd name="connsiteY2" fmla="*/ 0 h 107190"/>
                <a:gd name="connsiteX3" fmla="*/ 5888 w 6305835"/>
                <a:gd name="connsiteY3" fmla="*/ 0 h 107190"/>
                <a:gd name="connsiteX4" fmla="*/ 0 w 6305835"/>
                <a:gd name="connsiteY4" fmla="*/ 107190 h 107190"/>
                <a:gd name="connsiteX0" fmla="*/ 0 w 6305835"/>
                <a:gd name="connsiteY0" fmla="*/ 107190 h 107190"/>
                <a:gd name="connsiteX1" fmla="*/ 6130225 w 6305835"/>
                <a:gd name="connsiteY1" fmla="*/ 100230 h 107190"/>
                <a:gd name="connsiteX2" fmla="*/ 6305835 w 6305835"/>
                <a:gd name="connsiteY2" fmla="*/ 0 h 107190"/>
                <a:gd name="connsiteX3" fmla="*/ 5888 w 6305835"/>
                <a:gd name="connsiteY3" fmla="*/ 0 h 107190"/>
                <a:gd name="connsiteX4" fmla="*/ 0 w 6305835"/>
                <a:gd name="connsiteY4" fmla="*/ 107190 h 107190"/>
                <a:gd name="connsiteX0" fmla="*/ 74711 w 6299947"/>
                <a:gd name="connsiteY0" fmla="*/ 27949 h 100230"/>
                <a:gd name="connsiteX1" fmla="*/ 6124337 w 6299947"/>
                <a:gd name="connsiteY1" fmla="*/ 100230 h 100230"/>
                <a:gd name="connsiteX2" fmla="*/ 6299947 w 6299947"/>
                <a:gd name="connsiteY2" fmla="*/ 0 h 100230"/>
                <a:gd name="connsiteX3" fmla="*/ 0 w 6299947"/>
                <a:gd name="connsiteY3" fmla="*/ 0 h 100230"/>
                <a:gd name="connsiteX4" fmla="*/ 74711 w 6299947"/>
                <a:gd name="connsiteY4" fmla="*/ 27949 h 100230"/>
                <a:gd name="connsiteX0" fmla="*/ 0 w 6305669"/>
                <a:gd name="connsiteY0" fmla="*/ 64692 h 100230"/>
                <a:gd name="connsiteX1" fmla="*/ 6130059 w 6305669"/>
                <a:gd name="connsiteY1" fmla="*/ 100230 h 100230"/>
                <a:gd name="connsiteX2" fmla="*/ 6305669 w 6305669"/>
                <a:gd name="connsiteY2" fmla="*/ 0 h 100230"/>
                <a:gd name="connsiteX3" fmla="*/ 5722 w 6305669"/>
                <a:gd name="connsiteY3" fmla="*/ 0 h 100230"/>
                <a:gd name="connsiteX4" fmla="*/ 0 w 6305669"/>
                <a:gd name="connsiteY4" fmla="*/ 64692 h 100230"/>
                <a:gd name="connsiteX0" fmla="*/ 3220 w 6299947"/>
                <a:gd name="connsiteY0" fmla="*/ 59430 h 100230"/>
                <a:gd name="connsiteX1" fmla="*/ 6124337 w 6299947"/>
                <a:gd name="connsiteY1" fmla="*/ 100230 h 100230"/>
                <a:gd name="connsiteX2" fmla="*/ 6299947 w 6299947"/>
                <a:gd name="connsiteY2" fmla="*/ 0 h 100230"/>
                <a:gd name="connsiteX3" fmla="*/ 0 w 6299947"/>
                <a:gd name="connsiteY3" fmla="*/ 0 h 100230"/>
                <a:gd name="connsiteX4" fmla="*/ 3220 w 6299947"/>
                <a:gd name="connsiteY4" fmla="*/ 59430 h 100230"/>
                <a:gd name="connsiteX0" fmla="*/ 3220 w 6299947"/>
                <a:gd name="connsiteY0" fmla="*/ 59430 h 59430"/>
                <a:gd name="connsiteX1" fmla="*/ 6124670 w 6299947"/>
                <a:gd name="connsiteY1" fmla="*/ 15230 h 59430"/>
                <a:gd name="connsiteX2" fmla="*/ 6299947 w 6299947"/>
                <a:gd name="connsiteY2" fmla="*/ 0 h 59430"/>
                <a:gd name="connsiteX3" fmla="*/ 0 w 6299947"/>
                <a:gd name="connsiteY3" fmla="*/ 0 h 59430"/>
                <a:gd name="connsiteX4" fmla="*/ 3220 w 6299947"/>
                <a:gd name="connsiteY4" fmla="*/ 59430 h 59430"/>
                <a:gd name="connsiteX0" fmla="*/ 3220 w 6299947"/>
                <a:gd name="connsiteY0" fmla="*/ 59430 h 63091"/>
                <a:gd name="connsiteX1" fmla="*/ 6133404 w 6299947"/>
                <a:gd name="connsiteY1" fmla="*/ 63091 h 63091"/>
                <a:gd name="connsiteX2" fmla="*/ 6299947 w 6299947"/>
                <a:gd name="connsiteY2" fmla="*/ 0 h 63091"/>
                <a:gd name="connsiteX3" fmla="*/ 0 w 6299947"/>
                <a:gd name="connsiteY3" fmla="*/ 0 h 63091"/>
                <a:gd name="connsiteX4" fmla="*/ 3220 w 6299947"/>
                <a:gd name="connsiteY4" fmla="*/ 59430 h 63091"/>
                <a:gd name="connsiteX0" fmla="*/ 3179 w 6299947"/>
                <a:gd name="connsiteY0" fmla="*/ 70055 h 70055"/>
                <a:gd name="connsiteX1" fmla="*/ 6133404 w 6299947"/>
                <a:gd name="connsiteY1" fmla="*/ 63091 h 70055"/>
                <a:gd name="connsiteX2" fmla="*/ 6299947 w 6299947"/>
                <a:gd name="connsiteY2" fmla="*/ 0 h 70055"/>
                <a:gd name="connsiteX3" fmla="*/ 0 w 6299947"/>
                <a:gd name="connsiteY3" fmla="*/ 0 h 70055"/>
                <a:gd name="connsiteX4" fmla="*/ 3179 w 6299947"/>
                <a:gd name="connsiteY4" fmla="*/ 70055 h 7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99947" h="70055">
                  <a:moveTo>
                    <a:pt x="3179" y="70055"/>
                  </a:moveTo>
                  <a:lnTo>
                    <a:pt x="6133404" y="63091"/>
                  </a:lnTo>
                  <a:lnTo>
                    <a:pt x="6299947" y="0"/>
                  </a:lnTo>
                  <a:lnTo>
                    <a:pt x="0" y="0"/>
                  </a:lnTo>
                  <a:lnTo>
                    <a:pt x="3179" y="70055"/>
                  </a:lnTo>
                  <a:close/>
                </a:path>
              </a:pathLst>
            </a:custGeom>
            <a:gradFill>
              <a:gsLst>
                <a:gs pos="25000">
                  <a:srgbClr val="A9A89E"/>
                </a:gs>
                <a:gs pos="0">
                  <a:srgbClr val="BFBEC1"/>
                </a:gs>
                <a:gs pos="75000">
                  <a:srgbClr val="A39F8D"/>
                </a:gs>
                <a:gs pos="50000">
                  <a:srgbClr val="A4A598"/>
                </a:gs>
                <a:gs pos="100000">
                  <a:srgbClr val="A9AFA9"/>
                </a:gs>
              </a:gsLst>
              <a:lin ang="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B506E6-9B6A-4BB6-A422-C06E8AA730C3}"/>
              </a:ext>
            </a:extLst>
          </p:cNvPr>
          <p:cNvGrpSpPr/>
          <p:nvPr/>
        </p:nvGrpSpPr>
        <p:grpSpPr>
          <a:xfrm>
            <a:off x="6209252" y="3893587"/>
            <a:ext cx="5343779" cy="1214072"/>
            <a:chOff x="6209252" y="3893587"/>
            <a:chExt cx="5343779" cy="121407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19EC6F-E09E-434B-82D2-5BDFE5A8E054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09252" y="3928886"/>
              <a:ext cx="5343779" cy="1178773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3778" h="1178774">
                  <a:moveTo>
                    <a:pt x="1758621" y="222"/>
                  </a:moveTo>
                  <a:lnTo>
                    <a:pt x="1755844" y="2471"/>
                  </a:lnTo>
                  <a:lnTo>
                    <a:pt x="1455223" y="2497"/>
                  </a:lnTo>
                  <a:lnTo>
                    <a:pt x="0" y="1178774"/>
                  </a:lnTo>
                  <a:lnTo>
                    <a:pt x="5343778" y="1178320"/>
                  </a:lnTo>
                  <a:lnTo>
                    <a:pt x="4382946" y="0"/>
                  </a:lnTo>
                  <a:lnTo>
                    <a:pt x="1758621" y="222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2C6C7"/>
                </a:gs>
                <a:gs pos="0">
                  <a:srgbClr val="C7CECE"/>
                </a:gs>
                <a:gs pos="75000">
                  <a:srgbClr val="B9C0C0"/>
                </a:gs>
                <a:gs pos="50000">
                  <a:srgbClr val="BDC2C3"/>
                </a:gs>
                <a:gs pos="100000">
                  <a:srgbClr val="B9BEBD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270000" dist="952500" dir="20400000" algn="bl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CE8851-DF47-4672-B5D1-4B41A4369F8E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7163888" y="3893587"/>
              <a:ext cx="2927724" cy="40357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  <a:gd name="connsiteX0" fmla="*/ 1758621 w 4382946"/>
                <a:gd name="connsiteY0" fmla="*/ 31195 h 1209747"/>
                <a:gd name="connsiteX1" fmla="*/ 1755844 w 4382946"/>
                <a:gd name="connsiteY1" fmla="*/ 33444 h 1209747"/>
                <a:gd name="connsiteX2" fmla="*/ 1455223 w 4382946"/>
                <a:gd name="connsiteY2" fmla="*/ 33470 h 1209747"/>
                <a:gd name="connsiteX3" fmla="*/ 0 w 4382946"/>
                <a:gd name="connsiteY3" fmla="*/ 1209747 h 1209747"/>
                <a:gd name="connsiteX4" fmla="*/ 4369145 w 4382946"/>
                <a:gd name="connsiteY4" fmla="*/ 0 h 1209747"/>
                <a:gd name="connsiteX5" fmla="*/ 4382946 w 4382946"/>
                <a:gd name="connsiteY5" fmla="*/ 30973 h 1209747"/>
                <a:gd name="connsiteX6" fmla="*/ 1758621 w 4382946"/>
                <a:gd name="connsiteY6" fmla="*/ 31195 h 1209747"/>
                <a:gd name="connsiteX0" fmla="*/ 303398 w 2927723"/>
                <a:gd name="connsiteY0" fmla="*/ 44957 h 47232"/>
                <a:gd name="connsiteX1" fmla="*/ 300621 w 2927723"/>
                <a:gd name="connsiteY1" fmla="*/ 47206 h 47232"/>
                <a:gd name="connsiteX2" fmla="*/ 0 w 2927723"/>
                <a:gd name="connsiteY2" fmla="*/ 47232 h 47232"/>
                <a:gd name="connsiteX3" fmla="*/ 128061 w 2927723"/>
                <a:gd name="connsiteY3" fmla="*/ 0 h 47232"/>
                <a:gd name="connsiteX4" fmla="*/ 2913922 w 2927723"/>
                <a:gd name="connsiteY4" fmla="*/ 13762 h 47232"/>
                <a:gd name="connsiteX5" fmla="*/ 2927723 w 2927723"/>
                <a:gd name="connsiteY5" fmla="*/ 44735 h 47232"/>
                <a:gd name="connsiteX6" fmla="*/ 303398 w 2927723"/>
                <a:gd name="connsiteY6" fmla="*/ 44957 h 47232"/>
                <a:gd name="connsiteX0" fmla="*/ 303398 w 2927723"/>
                <a:gd name="connsiteY0" fmla="*/ 44957 h 47232"/>
                <a:gd name="connsiteX1" fmla="*/ 300621 w 2927723"/>
                <a:gd name="connsiteY1" fmla="*/ 47206 h 47232"/>
                <a:gd name="connsiteX2" fmla="*/ 0 w 2927723"/>
                <a:gd name="connsiteY2" fmla="*/ 47232 h 47232"/>
                <a:gd name="connsiteX3" fmla="*/ 128061 w 2927723"/>
                <a:gd name="connsiteY3" fmla="*/ 0 h 47232"/>
                <a:gd name="connsiteX4" fmla="*/ 2873442 w 2927723"/>
                <a:gd name="connsiteY4" fmla="*/ 14176 h 47232"/>
                <a:gd name="connsiteX5" fmla="*/ 2927723 w 2927723"/>
                <a:gd name="connsiteY5" fmla="*/ 44735 h 47232"/>
                <a:gd name="connsiteX6" fmla="*/ 303398 w 2927723"/>
                <a:gd name="connsiteY6" fmla="*/ 44957 h 47232"/>
                <a:gd name="connsiteX0" fmla="*/ 303398 w 2927723"/>
                <a:gd name="connsiteY0" fmla="*/ 30781 h 33056"/>
                <a:gd name="connsiteX1" fmla="*/ 300621 w 2927723"/>
                <a:gd name="connsiteY1" fmla="*/ 33030 h 33056"/>
                <a:gd name="connsiteX2" fmla="*/ 0 w 2927723"/>
                <a:gd name="connsiteY2" fmla="*/ 33056 h 33056"/>
                <a:gd name="connsiteX3" fmla="*/ 154497 w 2927723"/>
                <a:gd name="connsiteY3" fmla="*/ 9367 h 33056"/>
                <a:gd name="connsiteX4" fmla="*/ 2873442 w 2927723"/>
                <a:gd name="connsiteY4" fmla="*/ 0 h 33056"/>
                <a:gd name="connsiteX5" fmla="*/ 2927723 w 2927723"/>
                <a:gd name="connsiteY5" fmla="*/ 30559 h 33056"/>
                <a:gd name="connsiteX6" fmla="*/ 303398 w 2927723"/>
                <a:gd name="connsiteY6" fmla="*/ 30781 h 33056"/>
                <a:gd name="connsiteX0" fmla="*/ 303398 w 2927723"/>
                <a:gd name="connsiteY0" fmla="*/ 38082 h 40357"/>
                <a:gd name="connsiteX1" fmla="*/ 300621 w 2927723"/>
                <a:gd name="connsiteY1" fmla="*/ 40331 h 40357"/>
                <a:gd name="connsiteX2" fmla="*/ 0 w 2927723"/>
                <a:gd name="connsiteY2" fmla="*/ 40357 h 40357"/>
                <a:gd name="connsiteX3" fmla="*/ 154326 w 2927723"/>
                <a:gd name="connsiteY3" fmla="*/ 0 h 40357"/>
                <a:gd name="connsiteX4" fmla="*/ 2873442 w 2927723"/>
                <a:gd name="connsiteY4" fmla="*/ 7301 h 40357"/>
                <a:gd name="connsiteX5" fmla="*/ 2927723 w 2927723"/>
                <a:gd name="connsiteY5" fmla="*/ 37860 h 40357"/>
                <a:gd name="connsiteX6" fmla="*/ 303398 w 2927723"/>
                <a:gd name="connsiteY6" fmla="*/ 38082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27723" h="40357">
                  <a:moveTo>
                    <a:pt x="303398" y="38082"/>
                  </a:moveTo>
                  <a:lnTo>
                    <a:pt x="300621" y="40331"/>
                  </a:lnTo>
                  <a:lnTo>
                    <a:pt x="0" y="40357"/>
                  </a:lnTo>
                  <a:lnTo>
                    <a:pt x="154326" y="0"/>
                  </a:lnTo>
                  <a:lnTo>
                    <a:pt x="2873442" y="7301"/>
                  </a:lnTo>
                  <a:lnTo>
                    <a:pt x="2927723" y="37860"/>
                  </a:lnTo>
                  <a:lnTo>
                    <a:pt x="303398" y="38082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DCED2"/>
                </a:gs>
                <a:gs pos="0">
                  <a:srgbClr val="D6D5E9"/>
                </a:gs>
                <a:gs pos="75000">
                  <a:srgbClr val="C8CCCF"/>
                </a:gs>
                <a:gs pos="50000">
                  <a:srgbClr val="C9CBCC"/>
                </a:gs>
                <a:gs pos="100000">
                  <a:srgbClr val="BCBFC6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82939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DE743C1-42D7-4E5C-8D3E-E231C02E9A02}"/>
              </a:ext>
            </a:extLst>
          </p:cNvPr>
          <p:cNvSpPr/>
          <p:nvPr/>
        </p:nvSpPr>
        <p:spPr>
          <a:xfrm rot="21583981">
            <a:off x="5594713" y="740441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527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D4E4B4-D9CB-4D86-A1D3-B2FB4AFCFEFB}"/>
              </a:ext>
            </a:extLst>
          </p:cNvPr>
          <p:cNvGrpSpPr/>
          <p:nvPr/>
        </p:nvGrpSpPr>
        <p:grpSpPr>
          <a:xfrm>
            <a:off x="5594713" y="1529334"/>
            <a:ext cx="6302683" cy="1174440"/>
            <a:chOff x="5592142" y="-708211"/>
            <a:chExt cx="6302683" cy="117444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43E21BF-07BF-4205-A678-1154BAA51090}"/>
                </a:ext>
              </a:extLst>
            </p:cNvPr>
            <p:cNvSpPr/>
            <p:nvPr/>
          </p:nvSpPr>
          <p:spPr>
            <a:xfrm rot="21583981">
              <a:off x="5592142" y="-708211"/>
              <a:ext cx="6299947" cy="1156447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99947" h="1156447">
                  <a:moveTo>
                    <a:pt x="0" y="0"/>
                  </a:moveTo>
                  <a:lnTo>
                    <a:pt x="4898280" y="0"/>
                  </a:lnTo>
                  <a:lnTo>
                    <a:pt x="6299947" y="1156447"/>
                  </a:lnTo>
                  <a:lnTo>
                    <a:pt x="0" y="1156447"/>
                  </a:lnTo>
                  <a:close/>
                </a:path>
              </a:pathLst>
            </a:custGeom>
            <a:gradFill>
              <a:gsLst>
                <a:gs pos="25000">
                  <a:srgbClr val="CACECF"/>
                </a:gs>
                <a:gs pos="0">
                  <a:srgbClr val="D1D4D1"/>
                </a:gs>
                <a:gs pos="75000">
                  <a:srgbClr val="BEC2C3"/>
                </a:gs>
                <a:gs pos="50000">
                  <a:srgbClr val="C6CBCB"/>
                </a:gs>
                <a:gs pos="100000">
                  <a:srgbClr val="B7BABB"/>
                </a:gs>
              </a:gsLst>
              <a:lin ang="0" scaled="1"/>
            </a:gradFill>
            <a:ln>
              <a:noFill/>
            </a:ln>
            <a:effectLst>
              <a:outerShdw blurRad="1270000" dist="1905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DE743C1-42D7-4E5C-8D3E-E231C02E9A02}"/>
                </a:ext>
              </a:extLst>
            </p:cNvPr>
            <p:cNvSpPr/>
            <p:nvPr/>
          </p:nvSpPr>
          <p:spPr>
            <a:xfrm rot="21583981">
              <a:off x="5592142" y="-708211"/>
              <a:ext cx="6299947" cy="1156447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99947" h="1156447">
                  <a:moveTo>
                    <a:pt x="0" y="0"/>
                  </a:moveTo>
                  <a:lnTo>
                    <a:pt x="4898280" y="0"/>
                  </a:lnTo>
                  <a:lnTo>
                    <a:pt x="6299947" y="1156447"/>
                  </a:lnTo>
                  <a:lnTo>
                    <a:pt x="0" y="1156447"/>
                  </a:lnTo>
                  <a:close/>
                </a:path>
              </a:pathLst>
            </a:custGeom>
            <a:gradFill>
              <a:gsLst>
                <a:gs pos="25000">
                  <a:srgbClr val="CACECF"/>
                </a:gs>
                <a:gs pos="0">
                  <a:srgbClr val="D1D4D1"/>
                </a:gs>
                <a:gs pos="75000">
                  <a:srgbClr val="BEC2C3"/>
                </a:gs>
                <a:gs pos="50000">
                  <a:srgbClr val="C6CBCB"/>
                </a:gs>
                <a:gs pos="100000">
                  <a:srgbClr val="B7BABB"/>
                </a:gs>
              </a:gsLst>
              <a:lin ang="0" scaled="1"/>
            </a:gradFill>
            <a:ln>
              <a:noFill/>
            </a:ln>
            <a:effectLst>
              <a:innerShdw blurRad="635000" dist="190500" dir="1200000">
                <a:srgbClr val="BFBFBF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21A9D75-C44D-4CCA-818C-2A3D237842FF}"/>
                </a:ext>
              </a:extLst>
            </p:cNvPr>
            <p:cNvSpPr/>
            <p:nvPr/>
          </p:nvSpPr>
          <p:spPr>
            <a:xfrm rot="21583981">
              <a:off x="5594878" y="448229"/>
              <a:ext cx="6299947" cy="18000"/>
            </a:xfrm>
            <a:custGeom>
              <a:avLst/>
              <a:gdLst>
                <a:gd name="connsiteX0" fmla="*/ 0 w 6299947"/>
                <a:gd name="connsiteY0" fmla="*/ 0 h 1156447"/>
                <a:gd name="connsiteX1" fmla="*/ 4898280 w 6299947"/>
                <a:gd name="connsiteY1" fmla="*/ 0 h 1156447"/>
                <a:gd name="connsiteX2" fmla="*/ 6299947 w 6299947"/>
                <a:gd name="connsiteY2" fmla="*/ 1156447 h 1156447"/>
                <a:gd name="connsiteX3" fmla="*/ 0 w 6299947"/>
                <a:gd name="connsiteY3" fmla="*/ 1156447 h 1156447"/>
                <a:gd name="connsiteX0" fmla="*/ 0 w 6299947"/>
                <a:gd name="connsiteY0" fmla="*/ 0 h 1275727"/>
                <a:gd name="connsiteX1" fmla="*/ 6124249 w 6299947"/>
                <a:gd name="connsiteY1" fmla="*/ 1275727 h 1275727"/>
                <a:gd name="connsiteX2" fmla="*/ 6299947 w 6299947"/>
                <a:gd name="connsiteY2" fmla="*/ 1156447 h 1275727"/>
                <a:gd name="connsiteX3" fmla="*/ 0 w 6299947"/>
                <a:gd name="connsiteY3" fmla="*/ 1156447 h 1275727"/>
                <a:gd name="connsiteX4" fmla="*/ 0 w 6299947"/>
                <a:gd name="connsiteY4" fmla="*/ 0 h 1275727"/>
                <a:gd name="connsiteX0" fmla="*/ 0 w 6305835"/>
                <a:gd name="connsiteY0" fmla="*/ 107190 h 119280"/>
                <a:gd name="connsiteX1" fmla="*/ 6130137 w 6305835"/>
                <a:gd name="connsiteY1" fmla="*/ 119280 h 119280"/>
                <a:gd name="connsiteX2" fmla="*/ 6305835 w 6305835"/>
                <a:gd name="connsiteY2" fmla="*/ 0 h 119280"/>
                <a:gd name="connsiteX3" fmla="*/ 5888 w 6305835"/>
                <a:gd name="connsiteY3" fmla="*/ 0 h 119280"/>
                <a:gd name="connsiteX4" fmla="*/ 0 w 6305835"/>
                <a:gd name="connsiteY4" fmla="*/ 107190 h 119280"/>
                <a:gd name="connsiteX0" fmla="*/ 0 w 6305835"/>
                <a:gd name="connsiteY0" fmla="*/ 107190 h 107190"/>
                <a:gd name="connsiteX1" fmla="*/ 6130492 w 6305835"/>
                <a:gd name="connsiteY1" fmla="*/ 43080 h 107190"/>
                <a:gd name="connsiteX2" fmla="*/ 6305835 w 6305835"/>
                <a:gd name="connsiteY2" fmla="*/ 0 h 107190"/>
                <a:gd name="connsiteX3" fmla="*/ 5888 w 6305835"/>
                <a:gd name="connsiteY3" fmla="*/ 0 h 107190"/>
                <a:gd name="connsiteX4" fmla="*/ 0 w 6305835"/>
                <a:gd name="connsiteY4" fmla="*/ 107190 h 107190"/>
                <a:gd name="connsiteX0" fmla="*/ 0 w 6305835"/>
                <a:gd name="connsiteY0" fmla="*/ 107190 h 107190"/>
                <a:gd name="connsiteX1" fmla="*/ 6130225 w 6305835"/>
                <a:gd name="connsiteY1" fmla="*/ 100230 h 107190"/>
                <a:gd name="connsiteX2" fmla="*/ 6305835 w 6305835"/>
                <a:gd name="connsiteY2" fmla="*/ 0 h 107190"/>
                <a:gd name="connsiteX3" fmla="*/ 5888 w 6305835"/>
                <a:gd name="connsiteY3" fmla="*/ 0 h 107190"/>
                <a:gd name="connsiteX4" fmla="*/ 0 w 6305835"/>
                <a:gd name="connsiteY4" fmla="*/ 107190 h 107190"/>
                <a:gd name="connsiteX0" fmla="*/ 74711 w 6299947"/>
                <a:gd name="connsiteY0" fmla="*/ 27949 h 100230"/>
                <a:gd name="connsiteX1" fmla="*/ 6124337 w 6299947"/>
                <a:gd name="connsiteY1" fmla="*/ 100230 h 100230"/>
                <a:gd name="connsiteX2" fmla="*/ 6299947 w 6299947"/>
                <a:gd name="connsiteY2" fmla="*/ 0 h 100230"/>
                <a:gd name="connsiteX3" fmla="*/ 0 w 6299947"/>
                <a:gd name="connsiteY3" fmla="*/ 0 h 100230"/>
                <a:gd name="connsiteX4" fmla="*/ 74711 w 6299947"/>
                <a:gd name="connsiteY4" fmla="*/ 27949 h 100230"/>
                <a:gd name="connsiteX0" fmla="*/ 0 w 6305669"/>
                <a:gd name="connsiteY0" fmla="*/ 64692 h 100230"/>
                <a:gd name="connsiteX1" fmla="*/ 6130059 w 6305669"/>
                <a:gd name="connsiteY1" fmla="*/ 100230 h 100230"/>
                <a:gd name="connsiteX2" fmla="*/ 6305669 w 6305669"/>
                <a:gd name="connsiteY2" fmla="*/ 0 h 100230"/>
                <a:gd name="connsiteX3" fmla="*/ 5722 w 6305669"/>
                <a:gd name="connsiteY3" fmla="*/ 0 h 100230"/>
                <a:gd name="connsiteX4" fmla="*/ 0 w 6305669"/>
                <a:gd name="connsiteY4" fmla="*/ 64692 h 100230"/>
                <a:gd name="connsiteX0" fmla="*/ 3220 w 6299947"/>
                <a:gd name="connsiteY0" fmla="*/ 59430 h 100230"/>
                <a:gd name="connsiteX1" fmla="*/ 6124337 w 6299947"/>
                <a:gd name="connsiteY1" fmla="*/ 100230 h 100230"/>
                <a:gd name="connsiteX2" fmla="*/ 6299947 w 6299947"/>
                <a:gd name="connsiteY2" fmla="*/ 0 h 100230"/>
                <a:gd name="connsiteX3" fmla="*/ 0 w 6299947"/>
                <a:gd name="connsiteY3" fmla="*/ 0 h 100230"/>
                <a:gd name="connsiteX4" fmla="*/ 3220 w 6299947"/>
                <a:gd name="connsiteY4" fmla="*/ 59430 h 100230"/>
                <a:gd name="connsiteX0" fmla="*/ 3220 w 6299947"/>
                <a:gd name="connsiteY0" fmla="*/ 59430 h 59430"/>
                <a:gd name="connsiteX1" fmla="*/ 6124670 w 6299947"/>
                <a:gd name="connsiteY1" fmla="*/ 15230 h 59430"/>
                <a:gd name="connsiteX2" fmla="*/ 6299947 w 6299947"/>
                <a:gd name="connsiteY2" fmla="*/ 0 h 59430"/>
                <a:gd name="connsiteX3" fmla="*/ 0 w 6299947"/>
                <a:gd name="connsiteY3" fmla="*/ 0 h 59430"/>
                <a:gd name="connsiteX4" fmla="*/ 3220 w 6299947"/>
                <a:gd name="connsiteY4" fmla="*/ 59430 h 59430"/>
                <a:gd name="connsiteX0" fmla="*/ 3220 w 6299947"/>
                <a:gd name="connsiteY0" fmla="*/ 59430 h 63091"/>
                <a:gd name="connsiteX1" fmla="*/ 6133404 w 6299947"/>
                <a:gd name="connsiteY1" fmla="*/ 63091 h 63091"/>
                <a:gd name="connsiteX2" fmla="*/ 6299947 w 6299947"/>
                <a:gd name="connsiteY2" fmla="*/ 0 h 63091"/>
                <a:gd name="connsiteX3" fmla="*/ 0 w 6299947"/>
                <a:gd name="connsiteY3" fmla="*/ 0 h 63091"/>
                <a:gd name="connsiteX4" fmla="*/ 3220 w 6299947"/>
                <a:gd name="connsiteY4" fmla="*/ 59430 h 63091"/>
                <a:gd name="connsiteX0" fmla="*/ 3179 w 6299947"/>
                <a:gd name="connsiteY0" fmla="*/ 70055 h 70055"/>
                <a:gd name="connsiteX1" fmla="*/ 6133404 w 6299947"/>
                <a:gd name="connsiteY1" fmla="*/ 63091 h 70055"/>
                <a:gd name="connsiteX2" fmla="*/ 6299947 w 6299947"/>
                <a:gd name="connsiteY2" fmla="*/ 0 h 70055"/>
                <a:gd name="connsiteX3" fmla="*/ 0 w 6299947"/>
                <a:gd name="connsiteY3" fmla="*/ 0 h 70055"/>
                <a:gd name="connsiteX4" fmla="*/ 3179 w 6299947"/>
                <a:gd name="connsiteY4" fmla="*/ 70055 h 7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99947" h="70055">
                  <a:moveTo>
                    <a:pt x="3179" y="70055"/>
                  </a:moveTo>
                  <a:lnTo>
                    <a:pt x="6133404" y="63091"/>
                  </a:lnTo>
                  <a:lnTo>
                    <a:pt x="6299947" y="0"/>
                  </a:lnTo>
                  <a:lnTo>
                    <a:pt x="0" y="0"/>
                  </a:lnTo>
                  <a:lnTo>
                    <a:pt x="3179" y="70055"/>
                  </a:lnTo>
                  <a:close/>
                </a:path>
              </a:pathLst>
            </a:custGeom>
            <a:gradFill>
              <a:gsLst>
                <a:gs pos="25000">
                  <a:srgbClr val="A9A89E"/>
                </a:gs>
                <a:gs pos="0">
                  <a:srgbClr val="BFBEC1"/>
                </a:gs>
                <a:gs pos="75000">
                  <a:srgbClr val="A39F8D"/>
                </a:gs>
                <a:gs pos="50000">
                  <a:srgbClr val="A4A598"/>
                </a:gs>
                <a:gs pos="100000">
                  <a:srgbClr val="A9AFA9"/>
                </a:gs>
              </a:gsLst>
              <a:lin ang="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4487F45-8CB1-48C5-8B5F-DE67D7464330}"/>
              </a:ext>
            </a:extLst>
          </p:cNvPr>
          <p:cNvGrpSpPr/>
          <p:nvPr/>
        </p:nvGrpSpPr>
        <p:grpSpPr>
          <a:xfrm>
            <a:off x="6239397" y="4654471"/>
            <a:ext cx="5343779" cy="1254338"/>
            <a:chOff x="6239397" y="4654471"/>
            <a:chExt cx="5343779" cy="125433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19EC6F-E09E-434B-82D2-5BDFE5A8E054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39397" y="4707633"/>
              <a:ext cx="5343779" cy="1178773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3778" h="1178774">
                  <a:moveTo>
                    <a:pt x="1758621" y="222"/>
                  </a:moveTo>
                  <a:lnTo>
                    <a:pt x="1755844" y="2471"/>
                  </a:lnTo>
                  <a:lnTo>
                    <a:pt x="1455223" y="2497"/>
                  </a:lnTo>
                  <a:lnTo>
                    <a:pt x="0" y="1178774"/>
                  </a:lnTo>
                  <a:lnTo>
                    <a:pt x="5343778" y="1178320"/>
                  </a:lnTo>
                  <a:lnTo>
                    <a:pt x="4382946" y="0"/>
                  </a:lnTo>
                  <a:lnTo>
                    <a:pt x="1758621" y="222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2C6C7"/>
                </a:gs>
                <a:gs pos="0">
                  <a:srgbClr val="C7CECE"/>
                </a:gs>
                <a:gs pos="75000">
                  <a:srgbClr val="B9C0C0"/>
                </a:gs>
                <a:gs pos="50000">
                  <a:srgbClr val="BDC2C3"/>
                </a:gs>
                <a:gs pos="100000">
                  <a:srgbClr val="B9BEBD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270000" dist="952500" dir="20400000" algn="bl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CE8851-DF47-4672-B5D1-4B41A4369F8E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7193942" y="4654471"/>
              <a:ext cx="2927724" cy="58221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  <a:gd name="connsiteX0" fmla="*/ 1758621 w 4382946"/>
                <a:gd name="connsiteY0" fmla="*/ 31195 h 1209747"/>
                <a:gd name="connsiteX1" fmla="*/ 1755844 w 4382946"/>
                <a:gd name="connsiteY1" fmla="*/ 33444 h 1209747"/>
                <a:gd name="connsiteX2" fmla="*/ 1455223 w 4382946"/>
                <a:gd name="connsiteY2" fmla="*/ 33470 h 1209747"/>
                <a:gd name="connsiteX3" fmla="*/ 0 w 4382946"/>
                <a:gd name="connsiteY3" fmla="*/ 1209747 h 1209747"/>
                <a:gd name="connsiteX4" fmla="*/ 4369145 w 4382946"/>
                <a:gd name="connsiteY4" fmla="*/ 0 h 1209747"/>
                <a:gd name="connsiteX5" fmla="*/ 4382946 w 4382946"/>
                <a:gd name="connsiteY5" fmla="*/ 30973 h 1209747"/>
                <a:gd name="connsiteX6" fmla="*/ 1758621 w 4382946"/>
                <a:gd name="connsiteY6" fmla="*/ 31195 h 1209747"/>
                <a:gd name="connsiteX0" fmla="*/ 303398 w 2927723"/>
                <a:gd name="connsiteY0" fmla="*/ 44957 h 47232"/>
                <a:gd name="connsiteX1" fmla="*/ 300621 w 2927723"/>
                <a:gd name="connsiteY1" fmla="*/ 47206 h 47232"/>
                <a:gd name="connsiteX2" fmla="*/ 0 w 2927723"/>
                <a:gd name="connsiteY2" fmla="*/ 47232 h 47232"/>
                <a:gd name="connsiteX3" fmla="*/ 128061 w 2927723"/>
                <a:gd name="connsiteY3" fmla="*/ 0 h 47232"/>
                <a:gd name="connsiteX4" fmla="*/ 2913922 w 2927723"/>
                <a:gd name="connsiteY4" fmla="*/ 13762 h 47232"/>
                <a:gd name="connsiteX5" fmla="*/ 2927723 w 2927723"/>
                <a:gd name="connsiteY5" fmla="*/ 44735 h 47232"/>
                <a:gd name="connsiteX6" fmla="*/ 303398 w 2927723"/>
                <a:gd name="connsiteY6" fmla="*/ 44957 h 47232"/>
                <a:gd name="connsiteX0" fmla="*/ 303398 w 2927723"/>
                <a:gd name="connsiteY0" fmla="*/ 44957 h 47232"/>
                <a:gd name="connsiteX1" fmla="*/ 300621 w 2927723"/>
                <a:gd name="connsiteY1" fmla="*/ 47206 h 47232"/>
                <a:gd name="connsiteX2" fmla="*/ 0 w 2927723"/>
                <a:gd name="connsiteY2" fmla="*/ 47232 h 47232"/>
                <a:gd name="connsiteX3" fmla="*/ 128061 w 2927723"/>
                <a:gd name="connsiteY3" fmla="*/ 0 h 47232"/>
                <a:gd name="connsiteX4" fmla="*/ 2873442 w 2927723"/>
                <a:gd name="connsiteY4" fmla="*/ 14176 h 47232"/>
                <a:gd name="connsiteX5" fmla="*/ 2927723 w 2927723"/>
                <a:gd name="connsiteY5" fmla="*/ 44735 h 47232"/>
                <a:gd name="connsiteX6" fmla="*/ 303398 w 2927723"/>
                <a:gd name="connsiteY6" fmla="*/ 44957 h 47232"/>
                <a:gd name="connsiteX0" fmla="*/ 303398 w 2927723"/>
                <a:gd name="connsiteY0" fmla="*/ 30781 h 33056"/>
                <a:gd name="connsiteX1" fmla="*/ 300621 w 2927723"/>
                <a:gd name="connsiteY1" fmla="*/ 33030 h 33056"/>
                <a:gd name="connsiteX2" fmla="*/ 0 w 2927723"/>
                <a:gd name="connsiteY2" fmla="*/ 33056 h 33056"/>
                <a:gd name="connsiteX3" fmla="*/ 154497 w 2927723"/>
                <a:gd name="connsiteY3" fmla="*/ 9367 h 33056"/>
                <a:gd name="connsiteX4" fmla="*/ 2873442 w 2927723"/>
                <a:gd name="connsiteY4" fmla="*/ 0 h 33056"/>
                <a:gd name="connsiteX5" fmla="*/ 2927723 w 2927723"/>
                <a:gd name="connsiteY5" fmla="*/ 30559 h 33056"/>
                <a:gd name="connsiteX6" fmla="*/ 303398 w 2927723"/>
                <a:gd name="connsiteY6" fmla="*/ 30781 h 33056"/>
                <a:gd name="connsiteX0" fmla="*/ 303398 w 2927723"/>
                <a:gd name="connsiteY0" fmla="*/ 38082 h 40357"/>
                <a:gd name="connsiteX1" fmla="*/ 300621 w 2927723"/>
                <a:gd name="connsiteY1" fmla="*/ 40331 h 40357"/>
                <a:gd name="connsiteX2" fmla="*/ 0 w 2927723"/>
                <a:gd name="connsiteY2" fmla="*/ 40357 h 40357"/>
                <a:gd name="connsiteX3" fmla="*/ 154326 w 2927723"/>
                <a:gd name="connsiteY3" fmla="*/ 0 h 40357"/>
                <a:gd name="connsiteX4" fmla="*/ 2873442 w 2927723"/>
                <a:gd name="connsiteY4" fmla="*/ 7301 h 40357"/>
                <a:gd name="connsiteX5" fmla="*/ 2927723 w 2927723"/>
                <a:gd name="connsiteY5" fmla="*/ 37860 h 40357"/>
                <a:gd name="connsiteX6" fmla="*/ 303398 w 2927723"/>
                <a:gd name="connsiteY6" fmla="*/ 38082 h 40357"/>
                <a:gd name="connsiteX0" fmla="*/ 303398 w 2927723"/>
                <a:gd name="connsiteY0" fmla="*/ 50585 h 52860"/>
                <a:gd name="connsiteX1" fmla="*/ 300621 w 2927723"/>
                <a:gd name="connsiteY1" fmla="*/ 52834 h 52860"/>
                <a:gd name="connsiteX2" fmla="*/ 0 w 2927723"/>
                <a:gd name="connsiteY2" fmla="*/ 52860 h 52860"/>
                <a:gd name="connsiteX3" fmla="*/ 172672 w 2927723"/>
                <a:gd name="connsiteY3" fmla="*/ 0 h 52860"/>
                <a:gd name="connsiteX4" fmla="*/ 2873442 w 2927723"/>
                <a:gd name="connsiteY4" fmla="*/ 19804 h 52860"/>
                <a:gd name="connsiteX5" fmla="*/ 2927723 w 2927723"/>
                <a:gd name="connsiteY5" fmla="*/ 50363 h 52860"/>
                <a:gd name="connsiteX6" fmla="*/ 303398 w 2927723"/>
                <a:gd name="connsiteY6" fmla="*/ 50585 h 52860"/>
                <a:gd name="connsiteX0" fmla="*/ 303398 w 2927723"/>
                <a:gd name="connsiteY0" fmla="*/ 55946 h 58221"/>
                <a:gd name="connsiteX1" fmla="*/ 300621 w 2927723"/>
                <a:gd name="connsiteY1" fmla="*/ 58195 h 58221"/>
                <a:gd name="connsiteX2" fmla="*/ 0 w 2927723"/>
                <a:gd name="connsiteY2" fmla="*/ 58221 h 58221"/>
                <a:gd name="connsiteX3" fmla="*/ 172672 w 2927723"/>
                <a:gd name="connsiteY3" fmla="*/ 5361 h 58221"/>
                <a:gd name="connsiteX4" fmla="*/ 2925526 w 2927723"/>
                <a:gd name="connsiteY4" fmla="*/ 0 h 58221"/>
                <a:gd name="connsiteX5" fmla="*/ 2927723 w 2927723"/>
                <a:gd name="connsiteY5" fmla="*/ 55724 h 58221"/>
                <a:gd name="connsiteX6" fmla="*/ 303398 w 2927723"/>
                <a:gd name="connsiteY6" fmla="*/ 55946 h 5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27723" h="58221">
                  <a:moveTo>
                    <a:pt x="303398" y="55946"/>
                  </a:moveTo>
                  <a:lnTo>
                    <a:pt x="300621" y="58195"/>
                  </a:lnTo>
                  <a:lnTo>
                    <a:pt x="0" y="58221"/>
                  </a:lnTo>
                  <a:lnTo>
                    <a:pt x="172672" y="5361"/>
                  </a:lnTo>
                  <a:lnTo>
                    <a:pt x="2925526" y="0"/>
                  </a:lnTo>
                  <a:cubicBezTo>
                    <a:pt x="2926258" y="18575"/>
                    <a:pt x="2926991" y="37149"/>
                    <a:pt x="2927723" y="55724"/>
                  </a:cubicBezTo>
                  <a:lnTo>
                    <a:pt x="303398" y="55946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CDCED2"/>
                </a:gs>
                <a:gs pos="0">
                  <a:srgbClr val="D6D5E9"/>
                </a:gs>
                <a:gs pos="75000">
                  <a:srgbClr val="C8CCCF"/>
                </a:gs>
                <a:gs pos="50000">
                  <a:srgbClr val="C9CBCC"/>
                </a:gs>
                <a:gs pos="100000">
                  <a:srgbClr val="BCBFC6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B0EB924-1710-4AF0-BC3D-6A26B50F2EA3}"/>
                </a:ext>
              </a:extLst>
            </p:cNvPr>
            <p:cNvSpPr>
              <a:spLocks noChangeAspect="1"/>
            </p:cNvSpPr>
            <p:nvPr/>
          </p:nvSpPr>
          <p:spPr>
            <a:xfrm rot="21564830" flipH="1">
              <a:off x="6239807" y="4672280"/>
              <a:ext cx="964174" cy="1236529"/>
            </a:xfrm>
            <a:custGeom>
              <a:avLst/>
              <a:gdLst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412302 w 5343778"/>
                <a:gd name="connsiteY8" fmla="*/ 36252 h 1178774"/>
                <a:gd name="connsiteX9" fmla="*/ 4382946 w 5343778"/>
                <a:gd name="connsiteY9" fmla="*/ 0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418949 w 5343778"/>
                <a:gd name="connsiteY7" fmla="*/ 36251 h 1178774"/>
                <a:gd name="connsiteX8" fmla="*/ 4382946 w 5343778"/>
                <a:gd name="connsiteY8" fmla="*/ 0 h 1178774"/>
                <a:gd name="connsiteX9" fmla="*/ 1758621 w 5343778"/>
                <a:gd name="connsiteY9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1410583 w 5343778"/>
                <a:gd name="connsiteY4" fmla="*/ 36505 h 1178774"/>
                <a:gd name="connsiteX5" fmla="*/ 0 w 5343778"/>
                <a:gd name="connsiteY5" fmla="*/ 1178774 h 1178774"/>
                <a:gd name="connsiteX6" fmla="*/ 5343778 w 5343778"/>
                <a:gd name="connsiteY6" fmla="*/ 1178320 h 1178774"/>
                <a:gd name="connsiteX7" fmla="*/ 4382946 w 5343778"/>
                <a:gd name="connsiteY7" fmla="*/ 0 h 1178774"/>
                <a:gd name="connsiteX8" fmla="*/ 1758621 w 5343778"/>
                <a:gd name="connsiteY8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1413226 w 5343778"/>
                <a:gd name="connsiteY3" fmla="*/ 36505 h 1178774"/>
                <a:gd name="connsiteX4" fmla="*/ 0 w 5343778"/>
                <a:gd name="connsiteY4" fmla="*/ 1178774 h 1178774"/>
                <a:gd name="connsiteX5" fmla="*/ 5343778 w 5343778"/>
                <a:gd name="connsiteY5" fmla="*/ 1178320 h 1178774"/>
                <a:gd name="connsiteX6" fmla="*/ 4382946 w 5343778"/>
                <a:gd name="connsiteY6" fmla="*/ 0 h 1178774"/>
                <a:gd name="connsiteX7" fmla="*/ 1758621 w 5343778"/>
                <a:gd name="connsiteY7" fmla="*/ 222 h 1178774"/>
                <a:gd name="connsiteX0" fmla="*/ 1758621 w 5343778"/>
                <a:gd name="connsiteY0" fmla="*/ 222 h 1178774"/>
                <a:gd name="connsiteX1" fmla="*/ 1755844 w 5343778"/>
                <a:gd name="connsiteY1" fmla="*/ 2471 h 1178774"/>
                <a:gd name="connsiteX2" fmla="*/ 1455223 w 5343778"/>
                <a:gd name="connsiteY2" fmla="*/ 2497 h 1178774"/>
                <a:gd name="connsiteX3" fmla="*/ 0 w 5343778"/>
                <a:gd name="connsiteY3" fmla="*/ 1178774 h 1178774"/>
                <a:gd name="connsiteX4" fmla="*/ 5343778 w 5343778"/>
                <a:gd name="connsiteY4" fmla="*/ 1178320 h 1178774"/>
                <a:gd name="connsiteX5" fmla="*/ 4382946 w 5343778"/>
                <a:gd name="connsiteY5" fmla="*/ 0 h 1178774"/>
                <a:gd name="connsiteX6" fmla="*/ 1758621 w 5343778"/>
                <a:gd name="connsiteY6" fmla="*/ 222 h 1178774"/>
                <a:gd name="connsiteX0" fmla="*/ 303398 w 3888555"/>
                <a:gd name="connsiteY0" fmla="*/ 222 h 1178320"/>
                <a:gd name="connsiteX1" fmla="*/ 300621 w 3888555"/>
                <a:gd name="connsiteY1" fmla="*/ 2471 h 1178320"/>
                <a:gd name="connsiteX2" fmla="*/ 0 w 3888555"/>
                <a:gd name="connsiteY2" fmla="*/ 2497 h 1178320"/>
                <a:gd name="connsiteX3" fmla="*/ 1229299 w 3888555"/>
                <a:gd name="connsiteY3" fmla="*/ 846493 h 1178320"/>
                <a:gd name="connsiteX4" fmla="*/ 3888555 w 3888555"/>
                <a:gd name="connsiteY4" fmla="*/ 1178320 h 1178320"/>
                <a:gd name="connsiteX5" fmla="*/ 2927723 w 3888555"/>
                <a:gd name="connsiteY5" fmla="*/ 0 h 1178320"/>
                <a:gd name="connsiteX6" fmla="*/ 303398 w 3888555"/>
                <a:gd name="connsiteY6" fmla="*/ 222 h 1178320"/>
                <a:gd name="connsiteX0" fmla="*/ 2927723 w 3888555"/>
                <a:gd name="connsiteY0" fmla="*/ 0 h 1178320"/>
                <a:gd name="connsiteX1" fmla="*/ 300621 w 3888555"/>
                <a:gd name="connsiteY1" fmla="*/ 2471 h 1178320"/>
                <a:gd name="connsiteX2" fmla="*/ 0 w 3888555"/>
                <a:gd name="connsiteY2" fmla="*/ 2497 h 1178320"/>
                <a:gd name="connsiteX3" fmla="*/ 1229299 w 3888555"/>
                <a:gd name="connsiteY3" fmla="*/ 846493 h 1178320"/>
                <a:gd name="connsiteX4" fmla="*/ 3888555 w 3888555"/>
                <a:gd name="connsiteY4" fmla="*/ 1178320 h 1178320"/>
                <a:gd name="connsiteX5" fmla="*/ 2927723 w 3888555"/>
                <a:gd name="connsiteY5" fmla="*/ 0 h 1178320"/>
                <a:gd name="connsiteX0" fmla="*/ 2927723 w 3888555"/>
                <a:gd name="connsiteY0" fmla="*/ 0 h 1178320"/>
                <a:gd name="connsiteX1" fmla="*/ 0 w 3888555"/>
                <a:gd name="connsiteY1" fmla="*/ 2497 h 1178320"/>
                <a:gd name="connsiteX2" fmla="*/ 1229299 w 3888555"/>
                <a:gd name="connsiteY2" fmla="*/ 846493 h 1178320"/>
                <a:gd name="connsiteX3" fmla="*/ 3888555 w 3888555"/>
                <a:gd name="connsiteY3" fmla="*/ 1178320 h 1178320"/>
                <a:gd name="connsiteX4" fmla="*/ 2927723 w 3888555"/>
                <a:gd name="connsiteY4" fmla="*/ 0 h 1178320"/>
                <a:gd name="connsiteX0" fmla="*/ 1698424 w 2659256"/>
                <a:gd name="connsiteY0" fmla="*/ 0 h 1178320"/>
                <a:gd name="connsiteX1" fmla="*/ 1666436 w 2659256"/>
                <a:gd name="connsiteY1" fmla="*/ 151451 h 1178320"/>
                <a:gd name="connsiteX2" fmla="*/ 0 w 2659256"/>
                <a:gd name="connsiteY2" fmla="*/ 846493 h 1178320"/>
                <a:gd name="connsiteX3" fmla="*/ 2659256 w 2659256"/>
                <a:gd name="connsiteY3" fmla="*/ 1178320 h 1178320"/>
                <a:gd name="connsiteX4" fmla="*/ 1698424 w 2659256"/>
                <a:gd name="connsiteY4" fmla="*/ 0 h 1178320"/>
                <a:gd name="connsiteX0" fmla="*/ 1698424 w 2659256"/>
                <a:gd name="connsiteY0" fmla="*/ 58178 h 1236498"/>
                <a:gd name="connsiteX1" fmla="*/ 1692003 w 2659256"/>
                <a:gd name="connsiteY1" fmla="*/ 0 h 1236498"/>
                <a:gd name="connsiteX2" fmla="*/ 0 w 2659256"/>
                <a:gd name="connsiteY2" fmla="*/ 904671 h 1236498"/>
                <a:gd name="connsiteX3" fmla="*/ 2659256 w 2659256"/>
                <a:gd name="connsiteY3" fmla="*/ 1236498 h 1236498"/>
                <a:gd name="connsiteX4" fmla="*/ 1698424 w 2659256"/>
                <a:gd name="connsiteY4" fmla="*/ 58178 h 1236498"/>
                <a:gd name="connsiteX0" fmla="*/ 6421 w 967253"/>
                <a:gd name="connsiteY0" fmla="*/ 58178 h 1236498"/>
                <a:gd name="connsiteX1" fmla="*/ 0 w 967253"/>
                <a:gd name="connsiteY1" fmla="*/ 0 h 1236498"/>
                <a:gd name="connsiteX2" fmla="*/ 955277 w 967253"/>
                <a:gd name="connsiteY2" fmla="*/ 1145454 h 1236498"/>
                <a:gd name="connsiteX3" fmla="*/ 967253 w 967253"/>
                <a:gd name="connsiteY3" fmla="*/ 1236498 h 1236498"/>
                <a:gd name="connsiteX4" fmla="*/ 6421 w 967253"/>
                <a:gd name="connsiteY4" fmla="*/ 58178 h 1236498"/>
                <a:gd name="connsiteX0" fmla="*/ 3342 w 964174"/>
                <a:gd name="connsiteY0" fmla="*/ 58210 h 1236530"/>
                <a:gd name="connsiteX1" fmla="*/ 0 w 964174"/>
                <a:gd name="connsiteY1" fmla="*/ 0 h 1236530"/>
                <a:gd name="connsiteX2" fmla="*/ 952198 w 964174"/>
                <a:gd name="connsiteY2" fmla="*/ 1145486 h 1236530"/>
                <a:gd name="connsiteX3" fmla="*/ 964174 w 964174"/>
                <a:gd name="connsiteY3" fmla="*/ 1236530 h 1236530"/>
                <a:gd name="connsiteX4" fmla="*/ 3342 w 964174"/>
                <a:gd name="connsiteY4" fmla="*/ 58210 h 1236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174" h="1236530">
                  <a:moveTo>
                    <a:pt x="3342" y="58210"/>
                  </a:moveTo>
                  <a:lnTo>
                    <a:pt x="0" y="0"/>
                  </a:lnTo>
                  <a:lnTo>
                    <a:pt x="952198" y="1145486"/>
                  </a:lnTo>
                  <a:lnTo>
                    <a:pt x="964174" y="1236530"/>
                  </a:lnTo>
                  <a:lnTo>
                    <a:pt x="3342" y="58210"/>
                  </a:lnTo>
                  <a:close/>
                </a:path>
              </a:pathLst>
            </a:custGeom>
            <a:gradFill flip="none" rotWithShape="1">
              <a:gsLst>
                <a:gs pos="25000">
                  <a:srgbClr val="E5E5E7"/>
                </a:gs>
                <a:gs pos="0">
                  <a:srgbClr val="E1E1E3"/>
                </a:gs>
                <a:gs pos="75000">
                  <a:srgbClr val="D7D7D9"/>
                </a:gs>
                <a:gs pos="50000">
                  <a:srgbClr val="DFDFE1"/>
                </a:gs>
                <a:gs pos="100000">
                  <a:srgbClr val="CBCEDA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75889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DE743C1-42D7-4E5C-8D3E-E231C02E9A02}"/>
              </a:ext>
            </a:extLst>
          </p:cNvPr>
          <p:cNvSpPr/>
          <p:nvPr/>
        </p:nvSpPr>
        <p:spPr>
          <a:xfrm rot="21583981">
            <a:off x="5594713" y="1529334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822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62AD021-1D22-4CA3-BC05-9D439B2DBE28}"/>
              </a:ext>
            </a:extLst>
          </p:cNvPr>
          <p:cNvSpPr>
            <a:spLocks noChangeAspect="1"/>
          </p:cNvSpPr>
          <p:nvPr/>
        </p:nvSpPr>
        <p:spPr>
          <a:xfrm rot="21571811">
            <a:off x="5856707" y="-689376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571811">
            <a:off x="5856707" y="-689376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F49AE28-C528-49EF-B0B6-52BF2B919A5B}"/>
              </a:ext>
            </a:extLst>
          </p:cNvPr>
          <p:cNvSpPr>
            <a:spLocks noChangeAspect="1"/>
          </p:cNvSpPr>
          <p:nvPr/>
        </p:nvSpPr>
        <p:spPr>
          <a:xfrm rot="21571811">
            <a:off x="5861696" y="441003"/>
            <a:ext cx="1130400" cy="86674"/>
          </a:xfrm>
          <a:custGeom>
            <a:avLst/>
            <a:gdLst>
              <a:gd name="connsiteX0" fmla="*/ 0 w 1130400"/>
              <a:gd name="connsiteY0" fmla="*/ 0 h 1130400"/>
              <a:gd name="connsiteX1" fmla="*/ 1130400 w 1130400"/>
              <a:gd name="connsiteY1" fmla="*/ 0 h 1130400"/>
              <a:gd name="connsiteX2" fmla="*/ 1130400 w 1130400"/>
              <a:gd name="connsiteY2" fmla="*/ 1130400 h 1130400"/>
              <a:gd name="connsiteX3" fmla="*/ 0 w 1130400"/>
              <a:gd name="connsiteY3" fmla="*/ 1130400 h 1130400"/>
              <a:gd name="connsiteX4" fmla="*/ 0 w 1130400"/>
              <a:gd name="connsiteY4" fmla="*/ 0 h 1130400"/>
              <a:gd name="connsiteX0" fmla="*/ 6588 w 1130400"/>
              <a:gd name="connsiteY0" fmla="*/ 1211951 h 1211951"/>
              <a:gd name="connsiteX1" fmla="*/ 1130400 w 1130400"/>
              <a:gd name="connsiteY1" fmla="*/ 0 h 1211951"/>
              <a:gd name="connsiteX2" fmla="*/ 1130400 w 1130400"/>
              <a:gd name="connsiteY2" fmla="*/ 1130400 h 1211951"/>
              <a:gd name="connsiteX3" fmla="*/ 0 w 1130400"/>
              <a:gd name="connsiteY3" fmla="*/ 1130400 h 1211951"/>
              <a:gd name="connsiteX4" fmla="*/ 6588 w 1130400"/>
              <a:gd name="connsiteY4" fmla="*/ 1211951 h 1211951"/>
              <a:gd name="connsiteX0" fmla="*/ 6588 w 1130400"/>
              <a:gd name="connsiteY0" fmla="*/ 81551 h 89383"/>
              <a:gd name="connsiteX1" fmla="*/ 1084591 w 1130400"/>
              <a:gd name="connsiteY1" fmla="*/ 89383 h 89383"/>
              <a:gd name="connsiteX2" fmla="*/ 1130400 w 1130400"/>
              <a:gd name="connsiteY2" fmla="*/ 0 h 89383"/>
              <a:gd name="connsiteX3" fmla="*/ 0 w 1130400"/>
              <a:gd name="connsiteY3" fmla="*/ 0 h 89383"/>
              <a:gd name="connsiteX4" fmla="*/ 6588 w 1130400"/>
              <a:gd name="connsiteY4" fmla="*/ 81551 h 89383"/>
              <a:gd name="connsiteX0" fmla="*/ 6588 w 1130400"/>
              <a:gd name="connsiteY0" fmla="*/ 81551 h 92182"/>
              <a:gd name="connsiteX1" fmla="*/ 1090077 w 1130400"/>
              <a:gd name="connsiteY1" fmla="*/ 92182 h 92182"/>
              <a:gd name="connsiteX2" fmla="*/ 1130400 w 1130400"/>
              <a:gd name="connsiteY2" fmla="*/ 0 h 92182"/>
              <a:gd name="connsiteX3" fmla="*/ 0 w 1130400"/>
              <a:gd name="connsiteY3" fmla="*/ 0 h 92182"/>
              <a:gd name="connsiteX4" fmla="*/ 6588 w 1130400"/>
              <a:gd name="connsiteY4" fmla="*/ 81551 h 92182"/>
              <a:gd name="connsiteX0" fmla="*/ 1058 w 1130400"/>
              <a:gd name="connsiteY0" fmla="*/ 84261 h 92182"/>
              <a:gd name="connsiteX1" fmla="*/ 1090077 w 1130400"/>
              <a:gd name="connsiteY1" fmla="*/ 92182 h 92182"/>
              <a:gd name="connsiteX2" fmla="*/ 1130400 w 1130400"/>
              <a:gd name="connsiteY2" fmla="*/ 0 h 92182"/>
              <a:gd name="connsiteX3" fmla="*/ 0 w 1130400"/>
              <a:gd name="connsiteY3" fmla="*/ 0 h 92182"/>
              <a:gd name="connsiteX4" fmla="*/ 1058 w 1130400"/>
              <a:gd name="connsiteY4" fmla="*/ 84261 h 92182"/>
              <a:gd name="connsiteX0" fmla="*/ 1058 w 1130400"/>
              <a:gd name="connsiteY0" fmla="*/ 84261 h 86674"/>
              <a:gd name="connsiteX1" fmla="*/ 1090122 w 1130400"/>
              <a:gd name="connsiteY1" fmla="*/ 86674 h 86674"/>
              <a:gd name="connsiteX2" fmla="*/ 1130400 w 1130400"/>
              <a:gd name="connsiteY2" fmla="*/ 0 h 86674"/>
              <a:gd name="connsiteX3" fmla="*/ 0 w 1130400"/>
              <a:gd name="connsiteY3" fmla="*/ 0 h 86674"/>
              <a:gd name="connsiteX4" fmla="*/ 1058 w 1130400"/>
              <a:gd name="connsiteY4" fmla="*/ 84261 h 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00" h="86674">
                <a:moveTo>
                  <a:pt x="1058" y="84261"/>
                </a:moveTo>
                <a:lnTo>
                  <a:pt x="1090122" y="86674"/>
                </a:lnTo>
                <a:lnTo>
                  <a:pt x="1130400" y="0"/>
                </a:lnTo>
                <a:lnTo>
                  <a:pt x="0" y="0"/>
                </a:lnTo>
                <a:cubicBezTo>
                  <a:pt x="353" y="28087"/>
                  <a:pt x="705" y="56174"/>
                  <a:pt x="1058" y="84261"/>
                </a:cubicBezTo>
                <a:close/>
              </a:path>
            </a:pathLst>
          </a:custGeom>
          <a:gradFill>
            <a:gsLst>
              <a:gs pos="25000">
                <a:srgbClr val="B1B3A9"/>
              </a:gs>
              <a:gs pos="0">
                <a:srgbClr val="C0C1C1"/>
              </a:gs>
              <a:gs pos="75000">
                <a:srgbClr val="B9B8B1"/>
              </a:gs>
              <a:gs pos="50000">
                <a:srgbClr val="B2B4AA"/>
              </a:gs>
              <a:gs pos="100000">
                <a:srgbClr val="B7B5B3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43E21BF-07BF-4205-A678-1154BAA51090}"/>
              </a:ext>
            </a:extLst>
          </p:cNvPr>
          <p:cNvSpPr/>
          <p:nvPr/>
        </p:nvSpPr>
        <p:spPr>
          <a:xfrm rot="21583981">
            <a:off x="5594713" y="2330181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DE743C1-42D7-4E5C-8D3E-E231C02E9A02}"/>
              </a:ext>
            </a:extLst>
          </p:cNvPr>
          <p:cNvSpPr/>
          <p:nvPr/>
        </p:nvSpPr>
        <p:spPr>
          <a:xfrm rot="21583981">
            <a:off x="5594713" y="2330181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21A9D75-C44D-4CCA-818C-2A3D237842FF}"/>
              </a:ext>
            </a:extLst>
          </p:cNvPr>
          <p:cNvSpPr/>
          <p:nvPr/>
        </p:nvSpPr>
        <p:spPr>
          <a:xfrm rot="21583981">
            <a:off x="5597424" y="3486621"/>
            <a:ext cx="6299947" cy="7200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  <a:gd name="connsiteX0" fmla="*/ 0 w 6299947"/>
              <a:gd name="connsiteY0" fmla="*/ 0 h 1275727"/>
              <a:gd name="connsiteX1" fmla="*/ 6124249 w 6299947"/>
              <a:gd name="connsiteY1" fmla="*/ 1275727 h 1275727"/>
              <a:gd name="connsiteX2" fmla="*/ 6299947 w 6299947"/>
              <a:gd name="connsiteY2" fmla="*/ 1156447 h 1275727"/>
              <a:gd name="connsiteX3" fmla="*/ 0 w 6299947"/>
              <a:gd name="connsiteY3" fmla="*/ 1156447 h 1275727"/>
              <a:gd name="connsiteX4" fmla="*/ 0 w 6299947"/>
              <a:gd name="connsiteY4" fmla="*/ 0 h 1275727"/>
              <a:gd name="connsiteX0" fmla="*/ 0 w 6305835"/>
              <a:gd name="connsiteY0" fmla="*/ 107190 h 119280"/>
              <a:gd name="connsiteX1" fmla="*/ 6130137 w 6305835"/>
              <a:gd name="connsiteY1" fmla="*/ 119280 h 119280"/>
              <a:gd name="connsiteX2" fmla="*/ 6305835 w 6305835"/>
              <a:gd name="connsiteY2" fmla="*/ 0 h 119280"/>
              <a:gd name="connsiteX3" fmla="*/ 5888 w 6305835"/>
              <a:gd name="connsiteY3" fmla="*/ 0 h 119280"/>
              <a:gd name="connsiteX4" fmla="*/ 0 w 6305835"/>
              <a:gd name="connsiteY4" fmla="*/ 107190 h 119280"/>
              <a:gd name="connsiteX0" fmla="*/ 0 w 6305835"/>
              <a:gd name="connsiteY0" fmla="*/ 107190 h 107190"/>
              <a:gd name="connsiteX1" fmla="*/ 6130492 w 6305835"/>
              <a:gd name="connsiteY1" fmla="*/ 43080 h 107190"/>
              <a:gd name="connsiteX2" fmla="*/ 6305835 w 6305835"/>
              <a:gd name="connsiteY2" fmla="*/ 0 h 107190"/>
              <a:gd name="connsiteX3" fmla="*/ 5888 w 6305835"/>
              <a:gd name="connsiteY3" fmla="*/ 0 h 107190"/>
              <a:gd name="connsiteX4" fmla="*/ 0 w 6305835"/>
              <a:gd name="connsiteY4" fmla="*/ 107190 h 107190"/>
              <a:gd name="connsiteX0" fmla="*/ 0 w 6305835"/>
              <a:gd name="connsiteY0" fmla="*/ 107190 h 107190"/>
              <a:gd name="connsiteX1" fmla="*/ 6130225 w 6305835"/>
              <a:gd name="connsiteY1" fmla="*/ 100230 h 107190"/>
              <a:gd name="connsiteX2" fmla="*/ 6305835 w 6305835"/>
              <a:gd name="connsiteY2" fmla="*/ 0 h 107190"/>
              <a:gd name="connsiteX3" fmla="*/ 5888 w 6305835"/>
              <a:gd name="connsiteY3" fmla="*/ 0 h 107190"/>
              <a:gd name="connsiteX4" fmla="*/ 0 w 6305835"/>
              <a:gd name="connsiteY4" fmla="*/ 107190 h 107190"/>
              <a:gd name="connsiteX0" fmla="*/ 74711 w 6299947"/>
              <a:gd name="connsiteY0" fmla="*/ 27949 h 100230"/>
              <a:gd name="connsiteX1" fmla="*/ 6124337 w 6299947"/>
              <a:gd name="connsiteY1" fmla="*/ 100230 h 100230"/>
              <a:gd name="connsiteX2" fmla="*/ 6299947 w 6299947"/>
              <a:gd name="connsiteY2" fmla="*/ 0 h 100230"/>
              <a:gd name="connsiteX3" fmla="*/ 0 w 6299947"/>
              <a:gd name="connsiteY3" fmla="*/ 0 h 100230"/>
              <a:gd name="connsiteX4" fmla="*/ 74711 w 6299947"/>
              <a:gd name="connsiteY4" fmla="*/ 27949 h 100230"/>
              <a:gd name="connsiteX0" fmla="*/ 0 w 6305669"/>
              <a:gd name="connsiteY0" fmla="*/ 64692 h 100230"/>
              <a:gd name="connsiteX1" fmla="*/ 6130059 w 6305669"/>
              <a:gd name="connsiteY1" fmla="*/ 100230 h 100230"/>
              <a:gd name="connsiteX2" fmla="*/ 6305669 w 6305669"/>
              <a:gd name="connsiteY2" fmla="*/ 0 h 100230"/>
              <a:gd name="connsiteX3" fmla="*/ 5722 w 6305669"/>
              <a:gd name="connsiteY3" fmla="*/ 0 h 100230"/>
              <a:gd name="connsiteX4" fmla="*/ 0 w 6305669"/>
              <a:gd name="connsiteY4" fmla="*/ 64692 h 100230"/>
              <a:gd name="connsiteX0" fmla="*/ 3220 w 6299947"/>
              <a:gd name="connsiteY0" fmla="*/ 59430 h 100230"/>
              <a:gd name="connsiteX1" fmla="*/ 6124337 w 6299947"/>
              <a:gd name="connsiteY1" fmla="*/ 100230 h 100230"/>
              <a:gd name="connsiteX2" fmla="*/ 6299947 w 6299947"/>
              <a:gd name="connsiteY2" fmla="*/ 0 h 100230"/>
              <a:gd name="connsiteX3" fmla="*/ 0 w 6299947"/>
              <a:gd name="connsiteY3" fmla="*/ 0 h 100230"/>
              <a:gd name="connsiteX4" fmla="*/ 3220 w 6299947"/>
              <a:gd name="connsiteY4" fmla="*/ 59430 h 100230"/>
              <a:gd name="connsiteX0" fmla="*/ 3220 w 6299947"/>
              <a:gd name="connsiteY0" fmla="*/ 59430 h 59430"/>
              <a:gd name="connsiteX1" fmla="*/ 6124670 w 6299947"/>
              <a:gd name="connsiteY1" fmla="*/ 15230 h 59430"/>
              <a:gd name="connsiteX2" fmla="*/ 6299947 w 6299947"/>
              <a:gd name="connsiteY2" fmla="*/ 0 h 59430"/>
              <a:gd name="connsiteX3" fmla="*/ 0 w 6299947"/>
              <a:gd name="connsiteY3" fmla="*/ 0 h 59430"/>
              <a:gd name="connsiteX4" fmla="*/ 3220 w 6299947"/>
              <a:gd name="connsiteY4" fmla="*/ 59430 h 59430"/>
              <a:gd name="connsiteX0" fmla="*/ 3220 w 6299947"/>
              <a:gd name="connsiteY0" fmla="*/ 59430 h 63091"/>
              <a:gd name="connsiteX1" fmla="*/ 6133404 w 6299947"/>
              <a:gd name="connsiteY1" fmla="*/ 63091 h 63091"/>
              <a:gd name="connsiteX2" fmla="*/ 6299947 w 6299947"/>
              <a:gd name="connsiteY2" fmla="*/ 0 h 63091"/>
              <a:gd name="connsiteX3" fmla="*/ 0 w 6299947"/>
              <a:gd name="connsiteY3" fmla="*/ 0 h 63091"/>
              <a:gd name="connsiteX4" fmla="*/ 3220 w 6299947"/>
              <a:gd name="connsiteY4" fmla="*/ 59430 h 63091"/>
              <a:gd name="connsiteX0" fmla="*/ 3179 w 6299947"/>
              <a:gd name="connsiteY0" fmla="*/ 70055 h 70055"/>
              <a:gd name="connsiteX1" fmla="*/ 6133404 w 6299947"/>
              <a:gd name="connsiteY1" fmla="*/ 63091 h 70055"/>
              <a:gd name="connsiteX2" fmla="*/ 6299947 w 6299947"/>
              <a:gd name="connsiteY2" fmla="*/ 0 h 70055"/>
              <a:gd name="connsiteX3" fmla="*/ 0 w 6299947"/>
              <a:gd name="connsiteY3" fmla="*/ 0 h 70055"/>
              <a:gd name="connsiteX4" fmla="*/ 3179 w 6299947"/>
              <a:gd name="connsiteY4" fmla="*/ 70055 h 70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9947" h="70055">
                <a:moveTo>
                  <a:pt x="3179" y="70055"/>
                </a:moveTo>
                <a:lnTo>
                  <a:pt x="6133404" y="63091"/>
                </a:lnTo>
                <a:lnTo>
                  <a:pt x="6299947" y="0"/>
                </a:lnTo>
                <a:lnTo>
                  <a:pt x="0" y="0"/>
                </a:lnTo>
                <a:lnTo>
                  <a:pt x="3179" y="70055"/>
                </a:lnTo>
                <a:close/>
              </a:path>
            </a:pathLst>
          </a:custGeom>
          <a:gradFill>
            <a:gsLst>
              <a:gs pos="25000">
                <a:srgbClr val="A9A89E"/>
              </a:gs>
              <a:gs pos="0">
                <a:srgbClr val="BFBEC1"/>
              </a:gs>
              <a:gs pos="75000">
                <a:srgbClr val="A39F8D"/>
              </a:gs>
              <a:gs pos="50000">
                <a:srgbClr val="A4A598"/>
              </a:gs>
              <a:gs pos="100000">
                <a:srgbClr val="A9AFA9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19EC6F-E09E-434B-82D2-5BDFE5A8E05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52097" y="5501383"/>
            <a:ext cx="5343779" cy="1178773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178774">
                <a:moveTo>
                  <a:pt x="1758621" y="222"/>
                </a:moveTo>
                <a:lnTo>
                  <a:pt x="1755844" y="2471"/>
                </a:lnTo>
                <a:lnTo>
                  <a:pt x="1455223" y="2497"/>
                </a:lnTo>
                <a:lnTo>
                  <a:pt x="0" y="1178774"/>
                </a:lnTo>
                <a:lnTo>
                  <a:pt x="5343778" y="1178320"/>
                </a:lnTo>
                <a:lnTo>
                  <a:pt x="4382946" y="0"/>
                </a:lnTo>
                <a:lnTo>
                  <a:pt x="1758621" y="222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CE8851-DF47-4672-B5D1-4B41A4369F8E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7185079" y="5424206"/>
            <a:ext cx="2949147" cy="85759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4382946"/>
              <a:gd name="connsiteY0" fmla="*/ 31195 h 1209747"/>
              <a:gd name="connsiteX1" fmla="*/ 1755844 w 4382946"/>
              <a:gd name="connsiteY1" fmla="*/ 33444 h 1209747"/>
              <a:gd name="connsiteX2" fmla="*/ 1455223 w 4382946"/>
              <a:gd name="connsiteY2" fmla="*/ 33470 h 1209747"/>
              <a:gd name="connsiteX3" fmla="*/ 0 w 4382946"/>
              <a:gd name="connsiteY3" fmla="*/ 1209747 h 1209747"/>
              <a:gd name="connsiteX4" fmla="*/ 4369145 w 4382946"/>
              <a:gd name="connsiteY4" fmla="*/ 0 h 1209747"/>
              <a:gd name="connsiteX5" fmla="*/ 4382946 w 4382946"/>
              <a:gd name="connsiteY5" fmla="*/ 30973 h 1209747"/>
              <a:gd name="connsiteX6" fmla="*/ 1758621 w 4382946"/>
              <a:gd name="connsiteY6" fmla="*/ 31195 h 1209747"/>
              <a:gd name="connsiteX0" fmla="*/ 303398 w 2927723"/>
              <a:gd name="connsiteY0" fmla="*/ 44957 h 47232"/>
              <a:gd name="connsiteX1" fmla="*/ 300621 w 2927723"/>
              <a:gd name="connsiteY1" fmla="*/ 47206 h 47232"/>
              <a:gd name="connsiteX2" fmla="*/ 0 w 2927723"/>
              <a:gd name="connsiteY2" fmla="*/ 47232 h 47232"/>
              <a:gd name="connsiteX3" fmla="*/ 128061 w 2927723"/>
              <a:gd name="connsiteY3" fmla="*/ 0 h 47232"/>
              <a:gd name="connsiteX4" fmla="*/ 2913922 w 2927723"/>
              <a:gd name="connsiteY4" fmla="*/ 13762 h 47232"/>
              <a:gd name="connsiteX5" fmla="*/ 2927723 w 2927723"/>
              <a:gd name="connsiteY5" fmla="*/ 44735 h 47232"/>
              <a:gd name="connsiteX6" fmla="*/ 303398 w 2927723"/>
              <a:gd name="connsiteY6" fmla="*/ 44957 h 47232"/>
              <a:gd name="connsiteX0" fmla="*/ 303398 w 2927723"/>
              <a:gd name="connsiteY0" fmla="*/ 44957 h 47232"/>
              <a:gd name="connsiteX1" fmla="*/ 300621 w 2927723"/>
              <a:gd name="connsiteY1" fmla="*/ 47206 h 47232"/>
              <a:gd name="connsiteX2" fmla="*/ 0 w 2927723"/>
              <a:gd name="connsiteY2" fmla="*/ 47232 h 47232"/>
              <a:gd name="connsiteX3" fmla="*/ 128061 w 2927723"/>
              <a:gd name="connsiteY3" fmla="*/ 0 h 47232"/>
              <a:gd name="connsiteX4" fmla="*/ 2873442 w 2927723"/>
              <a:gd name="connsiteY4" fmla="*/ 14176 h 47232"/>
              <a:gd name="connsiteX5" fmla="*/ 2927723 w 2927723"/>
              <a:gd name="connsiteY5" fmla="*/ 44735 h 47232"/>
              <a:gd name="connsiteX6" fmla="*/ 303398 w 2927723"/>
              <a:gd name="connsiteY6" fmla="*/ 44957 h 47232"/>
              <a:gd name="connsiteX0" fmla="*/ 303398 w 2927723"/>
              <a:gd name="connsiteY0" fmla="*/ 30781 h 33056"/>
              <a:gd name="connsiteX1" fmla="*/ 300621 w 2927723"/>
              <a:gd name="connsiteY1" fmla="*/ 33030 h 33056"/>
              <a:gd name="connsiteX2" fmla="*/ 0 w 2927723"/>
              <a:gd name="connsiteY2" fmla="*/ 33056 h 33056"/>
              <a:gd name="connsiteX3" fmla="*/ 154497 w 2927723"/>
              <a:gd name="connsiteY3" fmla="*/ 9367 h 33056"/>
              <a:gd name="connsiteX4" fmla="*/ 2873442 w 2927723"/>
              <a:gd name="connsiteY4" fmla="*/ 0 h 33056"/>
              <a:gd name="connsiteX5" fmla="*/ 2927723 w 2927723"/>
              <a:gd name="connsiteY5" fmla="*/ 30559 h 33056"/>
              <a:gd name="connsiteX6" fmla="*/ 303398 w 2927723"/>
              <a:gd name="connsiteY6" fmla="*/ 30781 h 33056"/>
              <a:gd name="connsiteX0" fmla="*/ 303398 w 2927723"/>
              <a:gd name="connsiteY0" fmla="*/ 38082 h 40357"/>
              <a:gd name="connsiteX1" fmla="*/ 300621 w 2927723"/>
              <a:gd name="connsiteY1" fmla="*/ 40331 h 40357"/>
              <a:gd name="connsiteX2" fmla="*/ 0 w 2927723"/>
              <a:gd name="connsiteY2" fmla="*/ 40357 h 40357"/>
              <a:gd name="connsiteX3" fmla="*/ 154326 w 2927723"/>
              <a:gd name="connsiteY3" fmla="*/ 0 h 40357"/>
              <a:gd name="connsiteX4" fmla="*/ 2873442 w 2927723"/>
              <a:gd name="connsiteY4" fmla="*/ 7301 h 40357"/>
              <a:gd name="connsiteX5" fmla="*/ 2927723 w 2927723"/>
              <a:gd name="connsiteY5" fmla="*/ 37860 h 40357"/>
              <a:gd name="connsiteX6" fmla="*/ 303398 w 2927723"/>
              <a:gd name="connsiteY6" fmla="*/ 38082 h 40357"/>
              <a:gd name="connsiteX0" fmla="*/ 303398 w 2927723"/>
              <a:gd name="connsiteY0" fmla="*/ 50585 h 52860"/>
              <a:gd name="connsiteX1" fmla="*/ 300621 w 2927723"/>
              <a:gd name="connsiteY1" fmla="*/ 52834 h 52860"/>
              <a:gd name="connsiteX2" fmla="*/ 0 w 2927723"/>
              <a:gd name="connsiteY2" fmla="*/ 52860 h 52860"/>
              <a:gd name="connsiteX3" fmla="*/ 172672 w 2927723"/>
              <a:gd name="connsiteY3" fmla="*/ 0 h 52860"/>
              <a:gd name="connsiteX4" fmla="*/ 2873442 w 2927723"/>
              <a:gd name="connsiteY4" fmla="*/ 19804 h 52860"/>
              <a:gd name="connsiteX5" fmla="*/ 2927723 w 2927723"/>
              <a:gd name="connsiteY5" fmla="*/ 50363 h 52860"/>
              <a:gd name="connsiteX6" fmla="*/ 303398 w 2927723"/>
              <a:gd name="connsiteY6" fmla="*/ 50585 h 52860"/>
              <a:gd name="connsiteX0" fmla="*/ 303398 w 2927723"/>
              <a:gd name="connsiteY0" fmla="*/ 55946 h 58221"/>
              <a:gd name="connsiteX1" fmla="*/ 300621 w 2927723"/>
              <a:gd name="connsiteY1" fmla="*/ 58195 h 58221"/>
              <a:gd name="connsiteX2" fmla="*/ 0 w 2927723"/>
              <a:gd name="connsiteY2" fmla="*/ 58221 h 58221"/>
              <a:gd name="connsiteX3" fmla="*/ 172672 w 2927723"/>
              <a:gd name="connsiteY3" fmla="*/ 5361 h 58221"/>
              <a:gd name="connsiteX4" fmla="*/ 2925526 w 2927723"/>
              <a:gd name="connsiteY4" fmla="*/ 0 h 58221"/>
              <a:gd name="connsiteX5" fmla="*/ 2927723 w 2927723"/>
              <a:gd name="connsiteY5" fmla="*/ 55724 h 58221"/>
              <a:gd name="connsiteX6" fmla="*/ 303398 w 2927723"/>
              <a:gd name="connsiteY6" fmla="*/ 55946 h 58221"/>
              <a:gd name="connsiteX0" fmla="*/ 303398 w 2927723"/>
              <a:gd name="connsiteY0" fmla="*/ 78124 h 80399"/>
              <a:gd name="connsiteX1" fmla="*/ 300621 w 2927723"/>
              <a:gd name="connsiteY1" fmla="*/ 80373 h 80399"/>
              <a:gd name="connsiteX2" fmla="*/ 0 w 2927723"/>
              <a:gd name="connsiteY2" fmla="*/ 80399 h 80399"/>
              <a:gd name="connsiteX3" fmla="*/ 196275 w 2927723"/>
              <a:gd name="connsiteY3" fmla="*/ 0 h 80399"/>
              <a:gd name="connsiteX4" fmla="*/ 2925526 w 2927723"/>
              <a:gd name="connsiteY4" fmla="*/ 22178 h 80399"/>
              <a:gd name="connsiteX5" fmla="*/ 2927723 w 2927723"/>
              <a:gd name="connsiteY5" fmla="*/ 77902 h 80399"/>
              <a:gd name="connsiteX6" fmla="*/ 303398 w 2927723"/>
              <a:gd name="connsiteY6" fmla="*/ 78124 h 80399"/>
              <a:gd name="connsiteX0" fmla="*/ 303398 w 2949146"/>
              <a:gd name="connsiteY0" fmla="*/ 83484 h 85759"/>
              <a:gd name="connsiteX1" fmla="*/ 300621 w 2949146"/>
              <a:gd name="connsiteY1" fmla="*/ 85733 h 85759"/>
              <a:gd name="connsiteX2" fmla="*/ 0 w 2949146"/>
              <a:gd name="connsiteY2" fmla="*/ 85759 h 85759"/>
              <a:gd name="connsiteX3" fmla="*/ 196275 w 2949146"/>
              <a:gd name="connsiteY3" fmla="*/ 5360 h 85759"/>
              <a:gd name="connsiteX4" fmla="*/ 2949129 w 2949146"/>
              <a:gd name="connsiteY4" fmla="*/ 0 h 85759"/>
              <a:gd name="connsiteX5" fmla="*/ 2927723 w 2949146"/>
              <a:gd name="connsiteY5" fmla="*/ 83262 h 85759"/>
              <a:gd name="connsiteX6" fmla="*/ 303398 w 2949146"/>
              <a:gd name="connsiteY6" fmla="*/ 83484 h 85759"/>
              <a:gd name="connsiteX0" fmla="*/ 2927723 w 2949146"/>
              <a:gd name="connsiteY0" fmla="*/ 83262 h 85759"/>
              <a:gd name="connsiteX1" fmla="*/ 300621 w 2949146"/>
              <a:gd name="connsiteY1" fmla="*/ 85733 h 85759"/>
              <a:gd name="connsiteX2" fmla="*/ 0 w 2949146"/>
              <a:gd name="connsiteY2" fmla="*/ 85759 h 85759"/>
              <a:gd name="connsiteX3" fmla="*/ 196275 w 2949146"/>
              <a:gd name="connsiteY3" fmla="*/ 5360 h 85759"/>
              <a:gd name="connsiteX4" fmla="*/ 2949129 w 2949146"/>
              <a:gd name="connsiteY4" fmla="*/ 0 h 85759"/>
              <a:gd name="connsiteX5" fmla="*/ 2927723 w 2949146"/>
              <a:gd name="connsiteY5" fmla="*/ 83262 h 85759"/>
              <a:gd name="connsiteX0" fmla="*/ 2927723 w 2949146"/>
              <a:gd name="connsiteY0" fmla="*/ 83262 h 85759"/>
              <a:gd name="connsiteX1" fmla="*/ 0 w 2949146"/>
              <a:gd name="connsiteY1" fmla="*/ 85759 h 85759"/>
              <a:gd name="connsiteX2" fmla="*/ 196275 w 2949146"/>
              <a:gd name="connsiteY2" fmla="*/ 5360 h 85759"/>
              <a:gd name="connsiteX3" fmla="*/ 2949129 w 2949146"/>
              <a:gd name="connsiteY3" fmla="*/ 0 h 85759"/>
              <a:gd name="connsiteX4" fmla="*/ 2927723 w 2949146"/>
              <a:gd name="connsiteY4" fmla="*/ 83262 h 85759"/>
              <a:gd name="connsiteX0" fmla="*/ 2927723 w 2949146"/>
              <a:gd name="connsiteY0" fmla="*/ 83262 h 85759"/>
              <a:gd name="connsiteX1" fmla="*/ 0 w 2949146"/>
              <a:gd name="connsiteY1" fmla="*/ 85759 h 85759"/>
              <a:gd name="connsiteX2" fmla="*/ 196275 w 2949146"/>
              <a:gd name="connsiteY2" fmla="*/ 5360 h 85759"/>
              <a:gd name="connsiteX3" fmla="*/ 2949129 w 2949146"/>
              <a:gd name="connsiteY3" fmla="*/ 0 h 85759"/>
              <a:gd name="connsiteX4" fmla="*/ 2927723 w 2949146"/>
              <a:gd name="connsiteY4" fmla="*/ 83262 h 85759"/>
              <a:gd name="connsiteX0" fmla="*/ 2927723 w 2949181"/>
              <a:gd name="connsiteY0" fmla="*/ 79850 h 82347"/>
              <a:gd name="connsiteX1" fmla="*/ 0 w 2949181"/>
              <a:gd name="connsiteY1" fmla="*/ 82347 h 82347"/>
              <a:gd name="connsiteX2" fmla="*/ 196275 w 2949181"/>
              <a:gd name="connsiteY2" fmla="*/ 1948 h 82347"/>
              <a:gd name="connsiteX3" fmla="*/ 2949164 w 2949181"/>
              <a:gd name="connsiteY3" fmla="*/ 0 h 82347"/>
              <a:gd name="connsiteX4" fmla="*/ 2927723 w 2949181"/>
              <a:gd name="connsiteY4" fmla="*/ 79850 h 82347"/>
              <a:gd name="connsiteX0" fmla="*/ 2927688 w 2949146"/>
              <a:gd name="connsiteY0" fmla="*/ 79850 h 85759"/>
              <a:gd name="connsiteX1" fmla="*/ 0 w 2949146"/>
              <a:gd name="connsiteY1" fmla="*/ 85759 h 85759"/>
              <a:gd name="connsiteX2" fmla="*/ 196240 w 2949146"/>
              <a:gd name="connsiteY2" fmla="*/ 1948 h 85759"/>
              <a:gd name="connsiteX3" fmla="*/ 2949129 w 2949146"/>
              <a:gd name="connsiteY3" fmla="*/ 0 h 85759"/>
              <a:gd name="connsiteX4" fmla="*/ 2927688 w 2949146"/>
              <a:gd name="connsiteY4" fmla="*/ 79850 h 8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9146" h="85759">
                <a:moveTo>
                  <a:pt x="2927688" y="79850"/>
                </a:moveTo>
                <a:lnTo>
                  <a:pt x="0" y="85759"/>
                </a:lnTo>
                <a:lnTo>
                  <a:pt x="196240" y="1948"/>
                </a:lnTo>
                <a:lnTo>
                  <a:pt x="2949129" y="0"/>
                </a:lnTo>
                <a:cubicBezTo>
                  <a:pt x="2949861" y="18575"/>
                  <a:pt x="2926956" y="61275"/>
                  <a:pt x="2927688" y="79850"/>
                </a:cubicBezTo>
                <a:close/>
              </a:path>
            </a:pathLst>
          </a:custGeom>
          <a:gradFill flip="none" rotWithShape="1">
            <a:gsLst>
              <a:gs pos="25000">
                <a:srgbClr val="CDCED2"/>
              </a:gs>
              <a:gs pos="0">
                <a:srgbClr val="D6D5E9"/>
              </a:gs>
              <a:gs pos="75000">
                <a:srgbClr val="C8CCCF"/>
              </a:gs>
              <a:gs pos="50000">
                <a:srgbClr val="C9CBCC"/>
              </a:gs>
              <a:gs pos="100000">
                <a:srgbClr val="BCBFC6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0EB924-1710-4AF0-BC3D-6A26B50F2EA3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52401" y="5445298"/>
            <a:ext cx="960832" cy="1257280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0832" h="1257281">
                <a:moveTo>
                  <a:pt x="0" y="78961"/>
                </a:moveTo>
                <a:lnTo>
                  <a:pt x="23744" y="0"/>
                </a:lnTo>
                <a:lnTo>
                  <a:pt x="955436" y="1142285"/>
                </a:lnTo>
                <a:lnTo>
                  <a:pt x="960832" y="1257281"/>
                </a:lnTo>
                <a:lnTo>
                  <a:pt x="0" y="78961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599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B83CDB-D1C9-447B-A405-9C1646E20387}"/>
              </a:ext>
            </a:extLst>
          </p:cNvPr>
          <p:cNvSpPr>
            <a:spLocks noChangeAspect="1"/>
          </p:cNvSpPr>
          <p:nvPr/>
        </p:nvSpPr>
        <p:spPr>
          <a:xfrm rot="21571811">
            <a:off x="5856707" y="-689376"/>
            <a:ext cx="1130400" cy="1130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AF9359B-7B98-4C6F-BDCC-BA5C889B788E}"/>
              </a:ext>
            </a:extLst>
          </p:cNvPr>
          <p:cNvSpPr/>
          <p:nvPr/>
        </p:nvSpPr>
        <p:spPr>
          <a:xfrm rot="21583981">
            <a:off x="5594713" y="2330181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095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62AD021-1D22-4CA3-BC05-9D439B2DBE28}"/>
              </a:ext>
            </a:extLst>
          </p:cNvPr>
          <p:cNvSpPr>
            <a:spLocks noChangeAspect="1"/>
          </p:cNvSpPr>
          <p:nvPr/>
        </p:nvSpPr>
        <p:spPr>
          <a:xfrm rot="21571811">
            <a:off x="5853795" y="13082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43E21BF-07BF-4205-A678-1154BAA51090}"/>
              </a:ext>
            </a:extLst>
          </p:cNvPr>
          <p:cNvSpPr/>
          <p:nvPr/>
        </p:nvSpPr>
        <p:spPr>
          <a:xfrm rot="21583981">
            <a:off x="5588363" y="3162031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19EC6F-E09E-434B-82D2-5BDFE5A8E05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04284" y="5829742"/>
            <a:ext cx="5343779" cy="1178773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178774">
                <a:moveTo>
                  <a:pt x="1758621" y="222"/>
                </a:moveTo>
                <a:lnTo>
                  <a:pt x="1755844" y="2471"/>
                </a:lnTo>
                <a:lnTo>
                  <a:pt x="1455223" y="2497"/>
                </a:lnTo>
                <a:lnTo>
                  <a:pt x="0" y="1178774"/>
                </a:lnTo>
                <a:lnTo>
                  <a:pt x="5343778" y="1178320"/>
                </a:lnTo>
                <a:lnTo>
                  <a:pt x="4382946" y="0"/>
                </a:lnTo>
                <a:lnTo>
                  <a:pt x="1758621" y="222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CE8851-DF47-4672-B5D1-4B41A4369F8E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7137348" y="5768866"/>
            <a:ext cx="2949147" cy="69458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4382946"/>
              <a:gd name="connsiteY0" fmla="*/ 31195 h 1209747"/>
              <a:gd name="connsiteX1" fmla="*/ 1755844 w 4382946"/>
              <a:gd name="connsiteY1" fmla="*/ 33444 h 1209747"/>
              <a:gd name="connsiteX2" fmla="*/ 1455223 w 4382946"/>
              <a:gd name="connsiteY2" fmla="*/ 33470 h 1209747"/>
              <a:gd name="connsiteX3" fmla="*/ 0 w 4382946"/>
              <a:gd name="connsiteY3" fmla="*/ 1209747 h 1209747"/>
              <a:gd name="connsiteX4" fmla="*/ 4369145 w 4382946"/>
              <a:gd name="connsiteY4" fmla="*/ 0 h 1209747"/>
              <a:gd name="connsiteX5" fmla="*/ 4382946 w 4382946"/>
              <a:gd name="connsiteY5" fmla="*/ 30973 h 1209747"/>
              <a:gd name="connsiteX6" fmla="*/ 1758621 w 4382946"/>
              <a:gd name="connsiteY6" fmla="*/ 31195 h 1209747"/>
              <a:gd name="connsiteX0" fmla="*/ 303398 w 2927723"/>
              <a:gd name="connsiteY0" fmla="*/ 44957 h 47232"/>
              <a:gd name="connsiteX1" fmla="*/ 300621 w 2927723"/>
              <a:gd name="connsiteY1" fmla="*/ 47206 h 47232"/>
              <a:gd name="connsiteX2" fmla="*/ 0 w 2927723"/>
              <a:gd name="connsiteY2" fmla="*/ 47232 h 47232"/>
              <a:gd name="connsiteX3" fmla="*/ 128061 w 2927723"/>
              <a:gd name="connsiteY3" fmla="*/ 0 h 47232"/>
              <a:gd name="connsiteX4" fmla="*/ 2913922 w 2927723"/>
              <a:gd name="connsiteY4" fmla="*/ 13762 h 47232"/>
              <a:gd name="connsiteX5" fmla="*/ 2927723 w 2927723"/>
              <a:gd name="connsiteY5" fmla="*/ 44735 h 47232"/>
              <a:gd name="connsiteX6" fmla="*/ 303398 w 2927723"/>
              <a:gd name="connsiteY6" fmla="*/ 44957 h 47232"/>
              <a:gd name="connsiteX0" fmla="*/ 303398 w 2927723"/>
              <a:gd name="connsiteY0" fmla="*/ 44957 h 47232"/>
              <a:gd name="connsiteX1" fmla="*/ 300621 w 2927723"/>
              <a:gd name="connsiteY1" fmla="*/ 47206 h 47232"/>
              <a:gd name="connsiteX2" fmla="*/ 0 w 2927723"/>
              <a:gd name="connsiteY2" fmla="*/ 47232 h 47232"/>
              <a:gd name="connsiteX3" fmla="*/ 128061 w 2927723"/>
              <a:gd name="connsiteY3" fmla="*/ 0 h 47232"/>
              <a:gd name="connsiteX4" fmla="*/ 2873442 w 2927723"/>
              <a:gd name="connsiteY4" fmla="*/ 14176 h 47232"/>
              <a:gd name="connsiteX5" fmla="*/ 2927723 w 2927723"/>
              <a:gd name="connsiteY5" fmla="*/ 44735 h 47232"/>
              <a:gd name="connsiteX6" fmla="*/ 303398 w 2927723"/>
              <a:gd name="connsiteY6" fmla="*/ 44957 h 47232"/>
              <a:gd name="connsiteX0" fmla="*/ 303398 w 2927723"/>
              <a:gd name="connsiteY0" fmla="*/ 30781 h 33056"/>
              <a:gd name="connsiteX1" fmla="*/ 300621 w 2927723"/>
              <a:gd name="connsiteY1" fmla="*/ 33030 h 33056"/>
              <a:gd name="connsiteX2" fmla="*/ 0 w 2927723"/>
              <a:gd name="connsiteY2" fmla="*/ 33056 h 33056"/>
              <a:gd name="connsiteX3" fmla="*/ 154497 w 2927723"/>
              <a:gd name="connsiteY3" fmla="*/ 9367 h 33056"/>
              <a:gd name="connsiteX4" fmla="*/ 2873442 w 2927723"/>
              <a:gd name="connsiteY4" fmla="*/ 0 h 33056"/>
              <a:gd name="connsiteX5" fmla="*/ 2927723 w 2927723"/>
              <a:gd name="connsiteY5" fmla="*/ 30559 h 33056"/>
              <a:gd name="connsiteX6" fmla="*/ 303398 w 2927723"/>
              <a:gd name="connsiteY6" fmla="*/ 30781 h 33056"/>
              <a:gd name="connsiteX0" fmla="*/ 303398 w 2927723"/>
              <a:gd name="connsiteY0" fmla="*/ 38082 h 40357"/>
              <a:gd name="connsiteX1" fmla="*/ 300621 w 2927723"/>
              <a:gd name="connsiteY1" fmla="*/ 40331 h 40357"/>
              <a:gd name="connsiteX2" fmla="*/ 0 w 2927723"/>
              <a:gd name="connsiteY2" fmla="*/ 40357 h 40357"/>
              <a:gd name="connsiteX3" fmla="*/ 154326 w 2927723"/>
              <a:gd name="connsiteY3" fmla="*/ 0 h 40357"/>
              <a:gd name="connsiteX4" fmla="*/ 2873442 w 2927723"/>
              <a:gd name="connsiteY4" fmla="*/ 7301 h 40357"/>
              <a:gd name="connsiteX5" fmla="*/ 2927723 w 2927723"/>
              <a:gd name="connsiteY5" fmla="*/ 37860 h 40357"/>
              <a:gd name="connsiteX6" fmla="*/ 303398 w 2927723"/>
              <a:gd name="connsiteY6" fmla="*/ 38082 h 40357"/>
              <a:gd name="connsiteX0" fmla="*/ 303398 w 2927723"/>
              <a:gd name="connsiteY0" fmla="*/ 50585 h 52860"/>
              <a:gd name="connsiteX1" fmla="*/ 300621 w 2927723"/>
              <a:gd name="connsiteY1" fmla="*/ 52834 h 52860"/>
              <a:gd name="connsiteX2" fmla="*/ 0 w 2927723"/>
              <a:gd name="connsiteY2" fmla="*/ 52860 h 52860"/>
              <a:gd name="connsiteX3" fmla="*/ 172672 w 2927723"/>
              <a:gd name="connsiteY3" fmla="*/ 0 h 52860"/>
              <a:gd name="connsiteX4" fmla="*/ 2873442 w 2927723"/>
              <a:gd name="connsiteY4" fmla="*/ 19804 h 52860"/>
              <a:gd name="connsiteX5" fmla="*/ 2927723 w 2927723"/>
              <a:gd name="connsiteY5" fmla="*/ 50363 h 52860"/>
              <a:gd name="connsiteX6" fmla="*/ 303398 w 2927723"/>
              <a:gd name="connsiteY6" fmla="*/ 50585 h 52860"/>
              <a:gd name="connsiteX0" fmla="*/ 303398 w 2927723"/>
              <a:gd name="connsiteY0" fmla="*/ 55946 h 58221"/>
              <a:gd name="connsiteX1" fmla="*/ 300621 w 2927723"/>
              <a:gd name="connsiteY1" fmla="*/ 58195 h 58221"/>
              <a:gd name="connsiteX2" fmla="*/ 0 w 2927723"/>
              <a:gd name="connsiteY2" fmla="*/ 58221 h 58221"/>
              <a:gd name="connsiteX3" fmla="*/ 172672 w 2927723"/>
              <a:gd name="connsiteY3" fmla="*/ 5361 h 58221"/>
              <a:gd name="connsiteX4" fmla="*/ 2925526 w 2927723"/>
              <a:gd name="connsiteY4" fmla="*/ 0 h 58221"/>
              <a:gd name="connsiteX5" fmla="*/ 2927723 w 2927723"/>
              <a:gd name="connsiteY5" fmla="*/ 55724 h 58221"/>
              <a:gd name="connsiteX6" fmla="*/ 303398 w 2927723"/>
              <a:gd name="connsiteY6" fmla="*/ 55946 h 58221"/>
              <a:gd name="connsiteX0" fmla="*/ 303398 w 2927723"/>
              <a:gd name="connsiteY0" fmla="*/ 78124 h 80399"/>
              <a:gd name="connsiteX1" fmla="*/ 300621 w 2927723"/>
              <a:gd name="connsiteY1" fmla="*/ 80373 h 80399"/>
              <a:gd name="connsiteX2" fmla="*/ 0 w 2927723"/>
              <a:gd name="connsiteY2" fmla="*/ 80399 h 80399"/>
              <a:gd name="connsiteX3" fmla="*/ 196275 w 2927723"/>
              <a:gd name="connsiteY3" fmla="*/ 0 h 80399"/>
              <a:gd name="connsiteX4" fmla="*/ 2925526 w 2927723"/>
              <a:gd name="connsiteY4" fmla="*/ 22178 h 80399"/>
              <a:gd name="connsiteX5" fmla="*/ 2927723 w 2927723"/>
              <a:gd name="connsiteY5" fmla="*/ 77902 h 80399"/>
              <a:gd name="connsiteX6" fmla="*/ 303398 w 2927723"/>
              <a:gd name="connsiteY6" fmla="*/ 78124 h 80399"/>
              <a:gd name="connsiteX0" fmla="*/ 303398 w 2949146"/>
              <a:gd name="connsiteY0" fmla="*/ 83484 h 85759"/>
              <a:gd name="connsiteX1" fmla="*/ 300621 w 2949146"/>
              <a:gd name="connsiteY1" fmla="*/ 85733 h 85759"/>
              <a:gd name="connsiteX2" fmla="*/ 0 w 2949146"/>
              <a:gd name="connsiteY2" fmla="*/ 85759 h 85759"/>
              <a:gd name="connsiteX3" fmla="*/ 196275 w 2949146"/>
              <a:gd name="connsiteY3" fmla="*/ 5360 h 85759"/>
              <a:gd name="connsiteX4" fmla="*/ 2949129 w 2949146"/>
              <a:gd name="connsiteY4" fmla="*/ 0 h 85759"/>
              <a:gd name="connsiteX5" fmla="*/ 2927723 w 2949146"/>
              <a:gd name="connsiteY5" fmla="*/ 83262 h 85759"/>
              <a:gd name="connsiteX6" fmla="*/ 303398 w 2949146"/>
              <a:gd name="connsiteY6" fmla="*/ 83484 h 85759"/>
              <a:gd name="connsiteX0" fmla="*/ 2927723 w 2949146"/>
              <a:gd name="connsiteY0" fmla="*/ 83262 h 85759"/>
              <a:gd name="connsiteX1" fmla="*/ 300621 w 2949146"/>
              <a:gd name="connsiteY1" fmla="*/ 85733 h 85759"/>
              <a:gd name="connsiteX2" fmla="*/ 0 w 2949146"/>
              <a:gd name="connsiteY2" fmla="*/ 85759 h 85759"/>
              <a:gd name="connsiteX3" fmla="*/ 196275 w 2949146"/>
              <a:gd name="connsiteY3" fmla="*/ 5360 h 85759"/>
              <a:gd name="connsiteX4" fmla="*/ 2949129 w 2949146"/>
              <a:gd name="connsiteY4" fmla="*/ 0 h 85759"/>
              <a:gd name="connsiteX5" fmla="*/ 2927723 w 2949146"/>
              <a:gd name="connsiteY5" fmla="*/ 83262 h 85759"/>
              <a:gd name="connsiteX0" fmla="*/ 2927723 w 2949146"/>
              <a:gd name="connsiteY0" fmla="*/ 83262 h 85759"/>
              <a:gd name="connsiteX1" fmla="*/ 0 w 2949146"/>
              <a:gd name="connsiteY1" fmla="*/ 85759 h 85759"/>
              <a:gd name="connsiteX2" fmla="*/ 196275 w 2949146"/>
              <a:gd name="connsiteY2" fmla="*/ 5360 h 85759"/>
              <a:gd name="connsiteX3" fmla="*/ 2949129 w 2949146"/>
              <a:gd name="connsiteY3" fmla="*/ 0 h 85759"/>
              <a:gd name="connsiteX4" fmla="*/ 2927723 w 2949146"/>
              <a:gd name="connsiteY4" fmla="*/ 83262 h 85759"/>
              <a:gd name="connsiteX0" fmla="*/ 2927723 w 2949146"/>
              <a:gd name="connsiteY0" fmla="*/ 83262 h 85759"/>
              <a:gd name="connsiteX1" fmla="*/ 0 w 2949146"/>
              <a:gd name="connsiteY1" fmla="*/ 85759 h 85759"/>
              <a:gd name="connsiteX2" fmla="*/ 196275 w 2949146"/>
              <a:gd name="connsiteY2" fmla="*/ 5360 h 85759"/>
              <a:gd name="connsiteX3" fmla="*/ 2949129 w 2949146"/>
              <a:gd name="connsiteY3" fmla="*/ 0 h 85759"/>
              <a:gd name="connsiteX4" fmla="*/ 2927723 w 2949146"/>
              <a:gd name="connsiteY4" fmla="*/ 83262 h 85759"/>
              <a:gd name="connsiteX0" fmla="*/ 2927723 w 2949181"/>
              <a:gd name="connsiteY0" fmla="*/ 79850 h 82347"/>
              <a:gd name="connsiteX1" fmla="*/ 0 w 2949181"/>
              <a:gd name="connsiteY1" fmla="*/ 82347 h 82347"/>
              <a:gd name="connsiteX2" fmla="*/ 196275 w 2949181"/>
              <a:gd name="connsiteY2" fmla="*/ 1948 h 82347"/>
              <a:gd name="connsiteX3" fmla="*/ 2949164 w 2949181"/>
              <a:gd name="connsiteY3" fmla="*/ 0 h 82347"/>
              <a:gd name="connsiteX4" fmla="*/ 2927723 w 2949181"/>
              <a:gd name="connsiteY4" fmla="*/ 79850 h 82347"/>
              <a:gd name="connsiteX0" fmla="*/ 2927688 w 2949146"/>
              <a:gd name="connsiteY0" fmla="*/ 79850 h 85759"/>
              <a:gd name="connsiteX1" fmla="*/ 0 w 2949146"/>
              <a:gd name="connsiteY1" fmla="*/ 85759 h 85759"/>
              <a:gd name="connsiteX2" fmla="*/ 196240 w 2949146"/>
              <a:gd name="connsiteY2" fmla="*/ 1948 h 85759"/>
              <a:gd name="connsiteX3" fmla="*/ 2949129 w 2949146"/>
              <a:gd name="connsiteY3" fmla="*/ 0 h 85759"/>
              <a:gd name="connsiteX4" fmla="*/ 2927688 w 2949146"/>
              <a:gd name="connsiteY4" fmla="*/ 79850 h 8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9146" h="85759">
                <a:moveTo>
                  <a:pt x="2927688" y="79850"/>
                </a:moveTo>
                <a:lnTo>
                  <a:pt x="0" y="85759"/>
                </a:lnTo>
                <a:lnTo>
                  <a:pt x="196240" y="1948"/>
                </a:lnTo>
                <a:lnTo>
                  <a:pt x="2949129" y="0"/>
                </a:lnTo>
                <a:cubicBezTo>
                  <a:pt x="2949861" y="18575"/>
                  <a:pt x="2926956" y="61275"/>
                  <a:pt x="2927688" y="79850"/>
                </a:cubicBezTo>
                <a:close/>
              </a:path>
            </a:pathLst>
          </a:custGeom>
          <a:gradFill flip="none" rotWithShape="1">
            <a:gsLst>
              <a:gs pos="25000">
                <a:srgbClr val="CDCED2"/>
              </a:gs>
              <a:gs pos="0">
                <a:srgbClr val="D6D5E9"/>
              </a:gs>
              <a:gs pos="75000">
                <a:srgbClr val="C8CCCF"/>
              </a:gs>
              <a:gs pos="50000">
                <a:srgbClr val="C9CBCC"/>
              </a:gs>
              <a:gs pos="100000">
                <a:srgbClr val="BCBFC6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0EB924-1710-4AF0-BC3D-6A26B50F2EA3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04651" y="5786033"/>
            <a:ext cx="960832" cy="1244903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0832" h="1244904">
                <a:moveTo>
                  <a:pt x="0" y="66584"/>
                </a:moveTo>
                <a:lnTo>
                  <a:pt x="17712" y="0"/>
                </a:lnTo>
                <a:lnTo>
                  <a:pt x="955436" y="1129908"/>
                </a:lnTo>
                <a:lnTo>
                  <a:pt x="960832" y="1244904"/>
                </a:lnTo>
                <a:lnTo>
                  <a:pt x="0" y="66584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571811">
            <a:off x="5853795" y="13082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F49AE28-C528-49EF-B0B6-52BF2B919A5B}"/>
              </a:ext>
            </a:extLst>
          </p:cNvPr>
          <p:cNvSpPr>
            <a:spLocks noChangeAspect="1"/>
          </p:cNvSpPr>
          <p:nvPr/>
        </p:nvSpPr>
        <p:spPr>
          <a:xfrm rot="21571811">
            <a:off x="5858751" y="1261206"/>
            <a:ext cx="1130400" cy="78552"/>
          </a:xfrm>
          <a:custGeom>
            <a:avLst/>
            <a:gdLst>
              <a:gd name="connsiteX0" fmla="*/ 0 w 1130400"/>
              <a:gd name="connsiteY0" fmla="*/ 0 h 1130400"/>
              <a:gd name="connsiteX1" fmla="*/ 1130400 w 1130400"/>
              <a:gd name="connsiteY1" fmla="*/ 0 h 1130400"/>
              <a:gd name="connsiteX2" fmla="*/ 1130400 w 1130400"/>
              <a:gd name="connsiteY2" fmla="*/ 1130400 h 1130400"/>
              <a:gd name="connsiteX3" fmla="*/ 0 w 1130400"/>
              <a:gd name="connsiteY3" fmla="*/ 1130400 h 1130400"/>
              <a:gd name="connsiteX4" fmla="*/ 0 w 1130400"/>
              <a:gd name="connsiteY4" fmla="*/ 0 h 1130400"/>
              <a:gd name="connsiteX0" fmla="*/ 6588 w 1130400"/>
              <a:gd name="connsiteY0" fmla="*/ 1211951 h 1211951"/>
              <a:gd name="connsiteX1" fmla="*/ 1130400 w 1130400"/>
              <a:gd name="connsiteY1" fmla="*/ 0 h 1211951"/>
              <a:gd name="connsiteX2" fmla="*/ 1130400 w 1130400"/>
              <a:gd name="connsiteY2" fmla="*/ 1130400 h 1211951"/>
              <a:gd name="connsiteX3" fmla="*/ 0 w 1130400"/>
              <a:gd name="connsiteY3" fmla="*/ 1130400 h 1211951"/>
              <a:gd name="connsiteX4" fmla="*/ 6588 w 1130400"/>
              <a:gd name="connsiteY4" fmla="*/ 1211951 h 1211951"/>
              <a:gd name="connsiteX0" fmla="*/ 6588 w 1130400"/>
              <a:gd name="connsiteY0" fmla="*/ 81551 h 89383"/>
              <a:gd name="connsiteX1" fmla="*/ 1084591 w 1130400"/>
              <a:gd name="connsiteY1" fmla="*/ 89383 h 89383"/>
              <a:gd name="connsiteX2" fmla="*/ 1130400 w 1130400"/>
              <a:gd name="connsiteY2" fmla="*/ 0 h 89383"/>
              <a:gd name="connsiteX3" fmla="*/ 0 w 1130400"/>
              <a:gd name="connsiteY3" fmla="*/ 0 h 89383"/>
              <a:gd name="connsiteX4" fmla="*/ 6588 w 1130400"/>
              <a:gd name="connsiteY4" fmla="*/ 81551 h 89383"/>
              <a:gd name="connsiteX0" fmla="*/ 6588 w 1130400"/>
              <a:gd name="connsiteY0" fmla="*/ 81551 h 92182"/>
              <a:gd name="connsiteX1" fmla="*/ 1090077 w 1130400"/>
              <a:gd name="connsiteY1" fmla="*/ 92182 h 92182"/>
              <a:gd name="connsiteX2" fmla="*/ 1130400 w 1130400"/>
              <a:gd name="connsiteY2" fmla="*/ 0 h 92182"/>
              <a:gd name="connsiteX3" fmla="*/ 0 w 1130400"/>
              <a:gd name="connsiteY3" fmla="*/ 0 h 92182"/>
              <a:gd name="connsiteX4" fmla="*/ 6588 w 1130400"/>
              <a:gd name="connsiteY4" fmla="*/ 81551 h 92182"/>
              <a:gd name="connsiteX0" fmla="*/ 1058 w 1130400"/>
              <a:gd name="connsiteY0" fmla="*/ 84261 h 92182"/>
              <a:gd name="connsiteX1" fmla="*/ 1090077 w 1130400"/>
              <a:gd name="connsiteY1" fmla="*/ 92182 h 92182"/>
              <a:gd name="connsiteX2" fmla="*/ 1130400 w 1130400"/>
              <a:gd name="connsiteY2" fmla="*/ 0 h 92182"/>
              <a:gd name="connsiteX3" fmla="*/ 0 w 1130400"/>
              <a:gd name="connsiteY3" fmla="*/ 0 h 92182"/>
              <a:gd name="connsiteX4" fmla="*/ 1058 w 1130400"/>
              <a:gd name="connsiteY4" fmla="*/ 84261 h 92182"/>
              <a:gd name="connsiteX0" fmla="*/ 1058 w 1130400"/>
              <a:gd name="connsiteY0" fmla="*/ 84261 h 86674"/>
              <a:gd name="connsiteX1" fmla="*/ 1090122 w 1130400"/>
              <a:gd name="connsiteY1" fmla="*/ 86674 h 86674"/>
              <a:gd name="connsiteX2" fmla="*/ 1130400 w 1130400"/>
              <a:gd name="connsiteY2" fmla="*/ 0 h 86674"/>
              <a:gd name="connsiteX3" fmla="*/ 0 w 1130400"/>
              <a:gd name="connsiteY3" fmla="*/ 0 h 86674"/>
              <a:gd name="connsiteX4" fmla="*/ 1058 w 1130400"/>
              <a:gd name="connsiteY4" fmla="*/ 84261 h 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00" h="86674">
                <a:moveTo>
                  <a:pt x="1058" y="84261"/>
                </a:moveTo>
                <a:lnTo>
                  <a:pt x="1090122" y="86674"/>
                </a:lnTo>
                <a:lnTo>
                  <a:pt x="1130400" y="0"/>
                </a:lnTo>
                <a:lnTo>
                  <a:pt x="0" y="0"/>
                </a:lnTo>
                <a:cubicBezTo>
                  <a:pt x="353" y="28087"/>
                  <a:pt x="705" y="56174"/>
                  <a:pt x="1058" y="84261"/>
                </a:cubicBezTo>
                <a:close/>
              </a:path>
            </a:pathLst>
          </a:custGeom>
          <a:gradFill>
            <a:gsLst>
              <a:gs pos="25000">
                <a:srgbClr val="B1B3A9"/>
              </a:gs>
              <a:gs pos="0">
                <a:srgbClr val="C0C1C1"/>
              </a:gs>
              <a:gs pos="75000">
                <a:srgbClr val="B9B8B1"/>
              </a:gs>
              <a:gs pos="50000">
                <a:srgbClr val="B2B4AA"/>
              </a:gs>
              <a:gs pos="100000">
                <a:srgbClr val="B7B5B3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DE743C1-42D7-4E5C-8D3E-E231C02E9A02}"/>
              </a:ext>
            </a:extLst>
          </p:cNvPr>
          <p:cNvSpPr/>
          <p:nvPr/>
        </p:nvSpPr>
        <p:spPr>
          <a:xfrm rot="21583981">
            <a:off x="5588363" y="3162031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16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DE743C1-42D7-4E5C-8D3E-E231C02E9A02}"/>
              </a:ext>
            </a:extLst>
          </p:cNvPr>
          <p:cNvSpPr/>
          <p:nvPr/>
        </p:nvSpPr>
        <p:spPr>
          <a:xfrm rot="21583981">
            <a:off x="5588363" y="3162031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571811">
            <a:off x="5853795" y="130827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731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62AD021-1D22-4CA3-BC05-9D439B2DBE28}"/>
              </a:ext>
            </a:extLst>
          </p:cNvPr>
          <p:cNvSpPr>
            <a:spLocks noChangeAspect="1"/>
          </p:cNvSpPr>
          <p:nvPr/>
        </p:nvSpPr>
        <p:spPr>
          <a:xfrm rot="21571811">
            <a:off x="5859405" y="989129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43E21BF-07BF-4205-A678-1154BAA51090}"/>
              </a:ext>
            </a:extLst>
          </p:cNvPr>
          <p:cNvSpPr/>
          <p:nvPr/>
        </p:nvSpPr>
        <p:spPr>
          <a:xfrm rot="21583981">
            <a:off x="5601063" y="4035069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571811">
            <a:off x="5859405" y="989129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F49AE28-C528-49EF-B0B6-52BF2B919A5B}"/>
              </a:ext>
            </a:extLst>
          </p:cNvPr>
          <p:cNvSpPr>
            <a:spLocks noChangeAspect="1"/>
          </p:cNvSpPr>
          <p:nvPr/>
        </p:nvSpPr>
        <p:spPr>
          <a:xfrm rot="21571811">
            <a:off x="5864248" y="2119509"/>
            <a:ext cx="1130400" cy="50918"/>
          </a:xfrm>
          <a:custGeom>
            <a:avLst/>
            <a:gdLst>
              <a:gd name="connsiteX0" fmla="*/ 0 w 1130400"/>
              <a:gd name="connsiteY0" fmla="*/ 0 h 1130400"/>
              <a:gd name="connsiteX1" fmla="*/ 1130400 w 1130400"/>
              <a:gd name="connsiteY1" fmla="*/ 0 h 1130400"/>
              <a:gd name="connsiteX2" fmla="*/ 1130400 w 1130400"/>
              <a:gd name="connsiteY2" fmla="*/ 1130400 h 1130400"/>
              <a:gd name="connsiteX3" fmla="*/ 0 w 1130400"/>
              <a:gd name="connsiteY3" fmla="*/ 1130400 h 1130400"/>
              <a:gd name="connsiteX4" fmla="*/ 0 w 1130400"/>
              <a:gd name="connsiteY4" fmla="*/ 0 h 1130400"/>
              <a:gd name="connsiteX0" fmla="*/ 6588 w 1130400"/>
              <a:gd name="connsiteY0" fmla="*/ 1211951 h 1211951"/>
              <a:gd name="connsiteX1" fmla="*/ 1130400 w 1130400"/>
              <a:gd name="connsiteY1" fmla="*/ 0 h 1211951"/>
              <a:gd name="connsiteX2" fmla="*/ 1130400 w 1130400"/>
              <a:gd name="connsiteY2" fmla="*/ 1130400 h 1211951"/>
              <a:gd name="connsiteX3" fmla="*/ 0 w 1130400"/>
              <a:gd name="connsiteY3" fmla="*/ 1130400 h 1211951"/>
              <a:gd name="connsiteX4" fmla="*/ 6588 w 1130400"/>
              <a:gd name="connsiteY4" fmla="*/ 1211951 h 1211951"/>
              <a:gd name="connsiteX0" fmla="*/ 6588 w 1130400"/>
              <a:gd name="connsiteY0" fmla="*/ 81551 h 89383"/>
              <a:gd name="connsiteX1" fmla="*/ 1084591 w 1130400"/>
              <a:gd name="connsiteY1" fmla="*/ 89383 h 89383"/>
              <a:gd name="connsiteX2" fmla="*/ 1130400 w 1130400"/>
              <a:gd name="connsiteY2" fmla="*/ 0 h 89383"/>
              <a:gd name="connsiteX3" fmla="*/ 0 w 1130400"/>
              <a:gd name="connsiteY3" fmla="*/ 0 h 89383"/>
              <a:gd name="connsiteX4" fmla="*/ 6588 w 1130400"/>
              <a:gd name="connsiteY4" fmla="*/ 81551 h 89383"/>
              <a:gd name="connsiteX0" fmla="*/ 6588 w 1130400"/>
              <a:gd name="connsiteY0" fmla="*/ 81551 h 92182"/>
              <a:gd name="connsiteX1" fmla="*/ 1090077 w 1130400"/>
              <a:gd name="connsiteY1" fmla="*/ 92182 h 92182"/>
              <a:gd name="connsiteX2" fmla="*/ 1130400 w 1130400"/>
              <a:gd name="connsiteY2" fmla="*/ 0 h 92182"/>
              <a:gd name="connsiteX3" fmla="*/ 0 w 1130400"/>
              <a:gd name="connsiteY3" fmla="*/ 0 h 92182"/>
              <a:gd name="connsiteX4" fmla="*/ 6588 w 1130400"/>
              <a:gd name="connsiteY4" fmla="*/ 81551 h 92182"/>
              <a:gd name="connsiteX0" fmla="*/ 1058 w 1130400"/>
              <a:gd name="connsiteY0" fmla="*/ 84261 h 92182"/>
              <a:gd name="connsiteX1" fmla="*/ 1090077 w 1130400"/>
              <a:gd name="connsiteY1" fmla="*/ 92182 h 92182"/>
              <a:gd name="connsiteX2" fmla="*/ 1130400 w 1130400"/>
              <a:gd name="connsiteY2" fmla="*/ 0 h 92182"/>
              <a:gd name="connsiteX3" fmla="*/ 0 w 1130400"/>
              <a:gd name="connsiteY3" fmla="*/ 0 h 92182"/>
              <a:gd name="connsiteX4" fmla="*/ 1058 w 1130400"/>
              <a:gd name="connsiteY4" fmla="*/ 84261 h 92182"/>
              <a:gd name="connsiteX0" fmla="*/ 1058 w 1130400"/>
              <a:gd name="connsiteY0" fmla="*/ 84261 h 86674"/>
              <a:gd name="connsiteX1" fmla="*/ 1090122 w 1130400"/>
              <a:gd name="connsiteY1" fmla="*/ 86674 h 86674"/>
              <a:gd name="connsiteX2" fmla="*/ 1130400 w 1130400"/>
              <a:gd name="connsiteY2" fmla="*/ 0 h 86674"/>
              <a:gd name="connsiteX3" fmla="*/ 0 w 1130400"/>
              <a:gd name="connsiteY3" fmla="*/ 0 h 86674"/>
              <a:gd name="connsiteX4" fmla="*/ 1058 w 1130400"/>
              <a:gd name="connsiteY4" fmla="*/ 84261 h 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00" h="86674">
                <a:moveTo>
                  <a:pt x="1058" y="84261"/>
                </a:moveTo>
                <a:lnTo>
                  <a:pt x="1090122" y="86674"/>
                </a:lnTo>
                <a:lnTo>
                  <a:pt x="1130400" y="0"/>
                </a:lnTo>
                <a:lnTo>
                  <a:pt x="0" y="0"/>
                </a:lnTo>
                <a:cubicBezTo>
                  <a:pt x="353" y="28087"/>
                  <a:pt x="705" y="56174"/>
                  <a:pt x="1058" y="84261"/>
                </a:cubicBezTo>
                <a:close/>
              </a:path>
            </a:pathLst>
          </a:custGeom>
          <a:gradFill>
            <a:gsLst>
              <a:gs pos="25000">
                <a:srgbClr val="B1B3A9"/>
              </a:gs>
              <a:gs pos="0">
                <a:srgbClr val="C0C1C1"/>
              </a:gs>
              <a:gs pos="75000">
                <a:srgbClr val="B9B8B1"/>
              </a:gs>
              <a:gs pos="50000">
                <a:srgbClr val="B2B4AA"/>
              </a:gs>
              <a:gs pos="100000">
                <a:srgbClr val="B7B5B3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19EC6F-E09E-434B-82D2-5BDFE5A8E05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502" y="5778135"/>
            <a:ext cx="5343779" cy="1178773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178774">
                <a:moveTo>
                  <a:pt x="1758621" y="222"/>
                </a:moveTo>
                <a:lnTo>
                  <a:pt x="1755844" y="2471"/>
                </a:lnTo>
                <a:lnTo>
                  <a:pt x="1455223" y="2497"/>
                </a:lnTo>
                <a:lnTo>
                  <a:pt x="0" y="1178774"/>
                </a:lnTo>
                <a:lnTo>
                  <a:pt x="5343778" y="1178320"/>
                </a:lnTo>
                <a:lnTo>
                  <a:pt x="4382946" y="0"/>
                </a:lnTo>
                <a:lnTo>
                  <a:pt x="1758621" y="222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CE8851-DF47-4672-B5D1-4B41A4369F8E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7148688" y="5739839"/>
            <a:ext cx="2949147" cy="45719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4382946"/>
              <a:gd name="connsiteY0" fmla="*/ 31195 h 1209747"/>
              <a:gd name="connsiteX1" fmla="*/ 1755844 w 4382946"/>
              <a:gd name="connsiteY1" fmla="*/ 33444 h 1209747"/>
              <a:gd name="connsiteX2" fmla="*/ 1455223 w 4382946"/>
              <a:gd name="connsiteY2" fmla="*/ 33470 h 1209747"/>
              <a:gd name="connsiteX3" fmla="*/ 0 w 4382946"/>
              <a:gd name="connsiteY3" fmla="*/ 1209747 h 1209747"/>
              <a:gd name="connsiteX4" fmla="*/ 4369145 w 4382946"/>
              <a:gd name="connsiteY4" fmla="*/ 0 h 1209747"/>
              <a:gd name="connsiteX5" fmla="*/ 4382946 w 4382946"/>
              <a:gd name="connsiteY5" fmla="*/ 30973 h 1209747"/>
              <a:gd name="connsiteX6" fmla="*/ 1758621 w 4382946"/>
              <a:gd name="connsiteY6" fmla="*/ 31195 h 1209747"/>
              <a:gd name="connsiteX0" fmla="*/ 303398 w 2927723"/>
              <a:gd name="connsiteY0" fmla="*/ 44957 h 47232"/>
              <a:gd name="connsiteX1" fmla="*/ 300621 w 2927723"/>
              <a:gd name="connsiteY1" fmla="*/ 47206 h 47232"/>
              <a:gd name="connsiteX2" fmla="*/ 0 w 2927723"/>
              <a:gd name="connsiteY2" fmla="*/ 47232 h 47232"/>
              <a:gd name="connsiteX3" fmla="*/ 128061 w 2927723"/>
              <a:gd name="connsiteY3" fmla="*/ 0 h 47232"/>
              <a:gd name="connsiteX4" fmla="*/ 2913922 w 2927723"/>
              <a:gd name="connsiteY4" fmla="*/ 13762 h 47232"/>
              <a:gd name="connsiteX5" fmla="*/ 2927723 w 2927723"/>
              <a:gd name="connsiteY5" fmla="*/ 44735 h 47232"/>
              <a:gd name="connsiteX6" fmla="*/ 303398 w 2927723"/>
              <a:gd name="connsiteY6" fmla="*/ 44957 h 47232"/>
              <a:gd name="connsiteX0" fmla="*/ 303398 w 2927723"/>
              <a:gd name="connsiteY0" fmla="*/ 44957 h 47232"/>
              <a:gd name="connsiteX1" fmla="*/ 300621 w 2927723"/>
              <a:gd name="connsiteY1" fmla="*/ 47206 h 47232"/>
              <a:gd name="connsiteX2" fmla="*/ 0 w 2927723"/>
              <a:gd name="connsiteY2" fmla="*/ 47232 h 47232"/>
              <a:gd name="connsiteX3" fmla="*/ 128061 w 2927723"/>
              <a:gd name="connsiteY3" fmla="*/ 0 h 47232"/>
              <a:gd name="connsiteX4" fmla="*/ 2873442 w 2927723"/>
              <a:gd name="connsiteY4" fmla="*/ 14176 h 47232"/>
              <a:gd name="connsiteX5" fmla="*/ 2927723 w 2927723"/>
              <a:gd name="connsiteY5" fmla="*/ 44735 h 47232"/>
              <a:gd name="connsiteX6" fmla="*/ 303398 w 2927723"/>
              <a:gd name="connsiteY6" fmla="*/ 44957 h 47232"/>
              <a:gd name="connsiteX0" fmla="*/ 303398 w 2927723"/>
              <a:gd name="connsiteY0" fmla="*/ 30781 h 33056"/>
              <a:gd name="connsiteX1" fmla="*/ 300621 w 2927723"/>
              <a:gd name="connsiteY1" fmla="*/ 33030 h 33056"/>
              <a:gd name="connsiteX2" fmla="*/ 0 w 2927723"/>
              <a:gd name="connsiteY2" fmla="*/ 33056 h 33056"/>
              <a:gd name="connsiteX3" fmla="*/ 154497 w 2927723"/>
              <a:gd name="connsiteY3" fmla="*/ 9367 h 33056"/>
              <a:gd name="connsiteX4" fmla="*/ 2873442 w 2927723"/>
              <a:gd name="connsiteY4" fmla="*/ 0 h 33056"/>
              <a:gd name="connsiteX5" fmla="*/ 2927723 w 2927723"/>
              <a:gd name="connsiteY5" fmla="*/ 30559 h 33056"/>
              <a:gd name="connsiteX6" fmla="*/ 303398 w 2927723"/>
              <a:gd name="connsiteY6" fmla="*/ 30781 h 33056"/>
              <a:gd name="connsiteX0" fmla="*/ 303398 w 2927723"/>
              <a:gd name="connsiteY0" fmla="*/ 38082 h 40357"/>
              <a:gd name="connsiteX1" fmla="*/ 300621 w 2927723"/>
              <a:gd name="connsiteY1" fmla="*/ 40331 h 40357"/>
              <a:gd name="connsiteX2" fmla="*/ 0 w 2927723"/>
              <a:gd name="connsiteY2" fmla="*/ 40357 h 40357"/>
              <a:gd name="connsiteX3" fmla="*/ 154326 w 2927723"/>
              <a:gd name="connsiteY3" fmla="*/ 0 h 40357"/>
              <a:gd name="connsiteX4" fmla="*/ 2873442 w 2927723"/>
              <a:gd name="connsiteY4" fmla="*/ 7301 h 40357"/>
              <a:gd name="connsiteX5" fmla="*/ 2927723 w 2927723"/>
              <a:gd name="connsiteY5" fmla="*/ 37860 h 40357"/>
              <a:gd name="connsiteX6" fmla="*/ 303398 w 2927723"/>
              <a:gd name="connsiteY6" fmla="*/ 38082 h 40357"/>
              <a:gd name="connsiteX0" fmla="*/ 303398 w 2927723"/>
              <a:gd name="connsiteY0" fmla="*/ 50585 h 52860"/>
              <a:gd name="connsiteX1" fmla="*/ 300621 w 2927723"/>
              <a:gd name="connsiteY1" fmla="*/ 52834 h 52860"/>
              <a:gd name="connsiteX2" fmla="*/ 0 w 2927723"/>
              <a:gd name="connsiteY2" fmla="*/ 52860 h 52860"/>
              <a:gd name="connsiteX3" fmla="*/ 172672 w 2927723"/>
              <a:gd name="connsiteY3" fmla="*/ 0 h 52860"/>
              <a:gd name="connsiteX4" fmla="*/ 2873442 w 2927723"/>
              <a:gd name="connsiteY4" fmla="*/ 19804 h 52860"/>
              <a:gd name="connsiteX5" fmla="*/ 2927723 w 2927723"/>
              <a:gd name="connsiteY5" fmla="*/ 50363 h 52860"/>
              <a:gd name="connsiteX6" fmla="*/ 303398 w 2927723"/>
              <a:gd name="connsiteY6" fmla="*/ 50585 h 52860"/>
              <a:gd name="connsiteX0" fmla="*/ 303398 w 2927723"/>
              <a:gd name="connsiteY0" fmla="*/ 55946 h 58221"/>
              <a:gd name="connsiteX1" fmla="*/ 300621 w 2927723"/>
              <a:gd name="connsiteY1" fmla="*/ 58195 h 58221"/>
              <a:gd name="connsiteX2" fmla="*/ 0 w 2927723"/>
              <a:gd name="connsiteY2" fmla="*/ 58221 h 58221"/>
              <a:gd name="connsiteX3" fmla="*/ 172672 w 2927723"/>
              <a:gd name="connsiteY3" fmla="*/ 5361 h 58221"/>
              <a:gd name="connsiteX4" fmla="*/ 2925526 w 2927723"/>
              <a:gd name="connsiteY4" fmla="*/ 0 h 58221"/>
              <a:gd name="connsiteX5" fmla="*/ 2927723 w 2927723"/>
              <a:gd name="connsiteY5" fmla="*/ 55724 h 58221"/>
              <a:gd name="connsiteX6" fmla="*/ 303398 w 2927723"/>
              <a:gd name="connsiteY6" fmla="*/ 55946 h 58221"/>
              <a:gd name="connsiteX0" fmla="*/ 303398 w 2927723"/>
              <a:gd name="connsiteY0" fmla="*/ 78124 h 80399"/>
              <a:gd name="connsiteX1" fmla="*/ 300621 w 2927723"/>
              <a:gd name="connsiteY1" fmla="*/ 80373 h 80399"/>
              <a:gd name="connsiteX2" fmla="*/ 0 w 2927723"/>
              <a:gd name="connsiteY2" fmla="*/ 80399 h 80399"/>
              <a:gd name="connsiteX3" fmla="*/ 196275 w 2927723"/>
              <a:gd name="connsiteY3" fmla="*/ 0 h 80399"/>
              <a:gd name="connsiteX4" fmla="*/ 2925526 w 2927723"/>
              <a:gd name="connsiteY4" fmla="*/ 22178 h 80399"/>
              <a:gd name="connsiteX5" fmla="*/ 2927723 w 2927723"/>
              <a:gd name="connsiteY5" fmla="*/ 77902 h 80399"/>
              <a:gd name="connsiteX6" fmla="*/ 303398 w 2927723"/>
              <a:gd name="connsiteY6" fmla="*/ 78124 h 80399"/>
              <a:gd name="connsiteX0" fmla="*/ 303398 w 2949146"/>
              <a:gd name="connsiteY0" fmla="*/ 83484 h 85759"/>
              <a:gd name="connsiteX1" fmla="*/ 300621 w 2949146"/>
              <a:gd name="connsiteY1" fmla="*/ 85733 h 85759"/>
              <a:gd name="connsiteX2" fmla="*/ 0 w 2949146"/>
              <a:gd name="connsiteY2" fmla="*/ 85759 h 85759"/>
              <a:gd name="connsiteX3" fmla="*/ 196275 w 2949146"/>
              <a:gd name="connsiteY3" fmla="*/ 5360 h 85759"/>
              <a:gd name="connsiteX4" fmla="*/ 2949129 w 2949146"/>
              <a:gd name="connsiteY4" fmla="*/ 0 h 85759"/>
              <a:gd name="connsiteX5" fmla="*/ 2927723 w 2949146"/>
              <a:gd name="connsiteY5" fmla="*/ 83262 h 85759"/>
              <a:gd name="connsiteX6" fmla="*/ 303398 w 2949146"/>
              <a:gd name="connsiteY6" fmla="*/ 83484 h 85759"/>
              <a:gd name="connsiteX0" fmla="*/ 2927723 w 2949146"/>
              <a:gd name="connsiteY0" fmla="*/ 83262 h 85759"/>
              <a:gd name="connsiteX1" fmla="*/ 300621 w 2949146"/>
              <a:gd name="connsiteY1" fmla="*/ 85733 h 85759"/>
              <a:gd name="connsiteX2" fmla="*/ 0 w 2949146"/>
              <a:gd name="connsiteY2" fmla="*/ 85759 h 85759"/>
              <a:gd name="connsiteX3" fmla="*/ 196275 w 2949146"/>
              <a:gd name="connsiteY3" fmla="*/ 5360 h 85759"/>
              <a:gd name="connsiteX4" fmla="*/ 2949129 w 2949146"/>
              <a:gd name="connsiteY4" fmla="*/ 0 h 85759"/>
              <a:gd name="connsiteX5" fmla="*/ 2927723 w 2949146"/>
              <a:gd name="connsiteY5" fmla="*/ 83262 h 85759"/>
              <a:gd name="connsiteX0" fmla="*/ 2927723 w 2949146"/>
              <a:gd name="connsiteY0" fmla="*/ 83262 h 85759"/>
              <a:gd name="connsiteX1" fmla="*/ 0 w 2949146"/>
              <a:gd name="connsiteY1" fmla="*/ 85759 h 85759"/>
              <a:gd name="connsiteX2" fmla="*/ 196275 w 2949146"/>
              <a:gd name="connsiteY2" fmla="*/ 5360 h 85759"/>
              <a:gd name="connsiteX3" fmla="*/ 2949129 w 2949146"/>
              <a:gd name="connsiteY3" fmla="*/ 0 h 85759"/>
              <a:gd name="connsiteX4" fmla="*/ 2927723 w 2949146"/>
              <a:gd name="connsiteY4" fmla="*/ 83262 h 85759"/>
              <a:gd name="connsiteX0" fmla="*/ 2927723 w 2949146"/>
              <a:gd name="connsiteY0" fmla="*/ 83262 h 85759"/>
              <a:gd name="connsiteX1" fmla="*/ 0 w 2949146"/>
              <a:gd name="connsiteY1" fmla="*/ 85759 h 85759"/>
              <a:gd name="connsiteX2" fmla="*/ 196275 w 2949146"/>
              <a:gd name="connsiteY2" fmla="*/ 5360 h 85759"/>
              <a:gd name="connsiteX3" fmla="*/ 2949129 w 2949146"/>
              <a:gd name="connsiteY3" fmla="*/ 0 h 85759"/>
              <a:gd name="connsiteX4" fmla="*/ 2927723 w 2949146"/>
              <a:gd name="connsiteY4" fmla="*/ 83262 h 85759"/>
              <a:gd name="connsiteX0" fmla="*/ 2927723 w 2949181"/>
              <a:gd name="connsiteY0" fmla="*/ 79850 h 82347"/>
              <a:gd name="connsiteX1" fmla="*/ 0 w 2949181"/>
              <a:gd name="connsiteY1" fmla="*/ 82347 h 82347"/>
              <a:gd name="connsiteX2" fmla="*/ 196275 w 2949181"/>
              <a:gd name="connsiteY2" fmla="*/ 1948 h 82347"/>
              <a:gd name="connsiteX3" fmla="*/ 2949164 w 2949181"/>
              <a:gd name="connsiteY3" fmla="*/ 0 h 82347"/>
              <a:gd name="connsiteX4" fmla="*/ 2927723 w 2949181"/>
              <a:gd name="connsiteY4" fmla="*/ 79850 h 82347"/>
              <a:gd name="connsiteX0" fmla="*/ 2927688 w 2949146"/>
              <a:gd name="connsiteY0" fmla="*/ 79850 h 85759"/>
              <a:gd name="connsiteX1" fmla="*/ 0 w 2949146"/>
              <a:gd name="connsiteY1" fmla="*/ 85759 h 85759"/>
              <a:gd name="connsiteX2" fmla="*/ 196240 w 2949146"/>
              <a:gd name="connsiteY2" fmla="*/ 1948 h 85759"/>
              <a:gd name="connsiteX3" fmla="*/ 2949129 w 2949146"/>
              <a:gd name="connsiteY3" fmla="*/ 0 h 85759"/>
              <a:gd name="connsiteX4" fmla="*/ 2927688 w 2949146"/>
              <a:gd name="connsiteY4" fmla="*/ 79850 h 85759"/>
              <a:gd name="connsiteX0" fmla="*/ 2927688 w 2949146"/>
              <a:gd name="connsiteY0" fmla="*/ 79850 h 85759"/>
              <a:gd name="connsiteX1" fmla="*/ 0 w 2949146"/>
              <a:gd name="connsiteY1" fmla="*/ 85759 h 85759"/>
              <a:gd name="connsiteX2" fmla="*/ 117770 w 2949146"/>
              <a:gd name="connsiteY2" fmla="*/ 3454 h 85759"/>
              <a:gd name="connsiteX3" fmla="*/ 2949129 w 2949146"/>
              <a:gd name="connsiteY3" fmla="*/ 0 h 85759"/>
              <a:gd name="connsiteX4" fmla="*/ 2927688 w 2949146"/>
              <a:gd name="connsiteY4" fmla="*/ 79850 h 8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9146" h="85759">
                <a:moveTo>
                  <a:pt x="2927688" y="79850"/>
                </a:moveTo>
                <a:lnTo>
                  <a:pt x="0" y="85759"/>
                </a:lnTo>
                <a:lnTo>
                  <a:pt x="117770" y="3454"/>
                </a:lnTo>
                <a:lnTo>
                  <a:pt x="2949129" y="0"/>
                </a:lnTo>
                <a:cubicBezTo>
                  <a:pt x="2949861" y="18575"/>
                  <a:pt x="2926956" y="61275"/>
                  <a:pt x="2927688" y="79850"/>
                </a:cubicBezTo>
                <a:close/>
              </a:path>
            </a:pathLst>
          </a:custGeom>
          <a:gradFill flip="none" rotWithShape="1">
            <a:gsLst>
              <a:gs pos="25000">
                <a:srgbClr val="CDCED2"/>
              </a:gs>
              <a:gs pos="0">
                <a:srgbClr val="D6D5E9"/>
              </a:gs>
              <a:gs pos="75000">
                <a:srgbClr val="C8CCCF"/>
              </a:gs>
              <a:gs pos="50000">
                <a:srgbClr val="C9CBCC"/>
              </a:gs>
              <a:gs pos="100000">
                <a:srgbClr val="BCBFC6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0EB924-1710-4AF0-BC3D-6A26B50F2EA3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5760838"/>
            <a:ext cx="966231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413" h="1238097">
                <a:moveTo>
                  <a:pt x="0" y="42528"/>
                </a:moveTo>
                <a:lnTo>
                  <a:pt x="31580" y="0"/>
                </a:lnTo>
                <a:lnTo>
                  <a:pt x="959017" y="1123101"/>
                </a:lnTo>
                <a:lnTo>
                  <a:pt x="964413" y="1238097"/>
                </a:lnTo>
                <a:lnTo>
                  <a:pt x="0" y="42528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DE743C1-42D7-4E5C-8D3E-E231C02E9A02}"/>
              </a:ext>
            </a:extLst>
          </p:cNvPr>
          <p:cNvSpPr/>
          <p:nvPr/>
        </p:nvSpPr>
        <p:spPr>
          <a:xfrm rot="21583981">
            <a:off x="5601063" y="4035069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991E726-C652-4FAE-96D0-62CA8331954B}"/>
              </a:ext>
            </a:extLst>
          </p:cNvPr>
          <p:cNvSpPr/>
          <p:nvPr/>
        </p:nvSpPr>
        <p:spPr>
          <a:xfrm rot="21583981" flipV="1">
            <a:off x="5598228" y="4008001"/>
            <a:ext cx="4898358" cy="30339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  <a:gd name="connsiteX0" fmla="*/ 0 w 4898280"/>
              <a:gd name="connsiteY0" fmla="*/ 0 h 1156447"/>
              <a:gd name="connsiteX1" fmla="*/ 4898280 w 4898280"/>
              <a:gd name="connsiteY1" fmla="*/ 0 h 1156447"/>
              <a:gd name="connsiteX2" fmla="*/ 4145748 w 4898280"/>
              <a:gd name="connsiteY2" fmla="*/ 1126554 h 1156447"/>
              <a:gd name="connsiteX3" fmla="*/ 0 w 4898280"/>
              <a:gd name="connsiteY3" fmla="*/ 1156447 h 1156447"/>
              <a:gd name="connsiteX4" fmla="*/ 0 w 4898280"/>
              <a:gd name="connsiteY4" fmla="*/ 0 h 1156447"/>
              <a:gd name="connsiteX0" fmla="*/ 0 w 4898280"/>
              <a:gd name="connsiteY0" fmla="*/ 0 h 1156447"/>
              <a:gd name="connsiteX1" fmla="*/ 4898280 w 4898280"/>
              <a:gd name="connsiteY1" fmla="*/ 0 h 1156447"/>
              <a:gd name="connsiteX2" fmla="*/ 4785208 w 4898280"/>
              <a:gd name="connsiteY2" fmla="*/ 767406 h 1156447"/>
              <a:gd name="connsiteX3" fmla="*/ 0 w 4898280"/>
              <a:gd name="connsiteY3" fmla="*/ 1156447 h 1156447"/>
              <a:gd name="connsiteX4" fmla="*/ 0 w 4898280"/>
              <a:gd name="connsiteY4" fmla="*/ 0 h 1156447"/>
              <a:gd name="connsiteX0" fmla="*/ 78 w 4898358"/>
              <a:gd name="connsiteY0" fmla="*/ 0 h 767415"/>
              <a:gd name="connsiteX1" fmla="*/ 4898358 w 4898358"/>
              <a:gd name="connsiteY1" fmla="*/ 0 h 767415"/>
              <a:gd name="connsiteX2" fmla="*/ 4785286 w 4898358"/>
              <a:gd name="connsiteY2" fmla="*/ 767406 h 767415"/>
              <a:gd name="connsiteX3" fmla="*/ 0 w 4898358"/>
              <a:gd name="connsiteY3" fmla="*/ 730756 h 767415"/>
              <a:gd name="connsiteX4" fmla="*/ 78 w 4898358"/>
              <a:gd name="connsiteY4" fmla="*/ 0 h 76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8358" h="767415">
                <a:moveTo>
                  <a:pt x="78" y="0"/>
                </a:moveTo>
                <a:lnTo>
                  <a:pt x="4898358" y="0"/>
                </a:lnTo>
                <a:lnTo>
                  <a:pt x="4785286" y="767406"/>
                </a:lnTo>
                <a:lnTo>
                  <a:pt x="0" y="730756"/>
                </a:lnTo>
                <a:cubicBezTo>
                  <a:pt x="26" y="487171"/>
                  <a:pt x="52" y="243585"/>
                  <a:pt x="78" y="0"/>
                </a:cubicBez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7455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DE743C1-42D7-4E5C-8D3E-E231C02E9A02}"/>
              </a:ext>
            </a:extLst>
          </p:cNvPr>
          <p:cNvSpPr/>
          <p:nvPr/>
        </p:nvSpPr>
        <p:spPr>
          <a:xfrm rot="21583981">
            <a:off x="5601063" y="4035069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571811">
            <a:off x="5859405" y="989129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556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7FB5772-1496-4397-AF6C-CA848F6D7897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2AD021-1D22-4CA3-BC05-9D439B2DBE28}"/>
              </a:ext>
            </a:extLst>
          </p:cNvPr>
          <p:cNvSpPr>
            <a:spLocks noChangeAspect="1"/>
          </p:cNvSpPr>
          <p:nvPr/>
        </p:nvSpPr>
        <p:spPr>
          <a:xfrm rot="21571811">
            <a:off x="5859405" y="1871632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19EC6F-E09E-434B-82D2-5BDFE5A8E05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502" y="5849855"/>
            <a:ext cx="5343779" cy="1178773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178774">
                <a:moveTo>
                  <a:pt x="1758621" y="222"/>
                </a:moveTo>
                <a:lnTo>
                  <a:pt x="1755844" y="2471"/>
                </a:lnTo>
                <a:lnTo>
                  <a:pt x="1455223" y="2497"/>
                </a:lnTo>
                <a:lnTo>
                  <a:pt x="0" y="1178774"/>
                </a:lnTo>
                <a:lnTo>
                  <a:pt x="5343778" y="1178320"/>
                </a:lnTo>
                <a:lnTo>
                  <a:pt x="4382946" y="0"/>
                </a:lnTo>
                <a:lnTo>
                  <a:pt x="1758621" y="222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0EB924-1710-4AF0-BC3D-6A26B50F2EA3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5832558"/>
            <a:ext cx="966231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413" h="1238097">
                <a:moveTo>
                  <a:pt x="0" y="42528"/>
                </a:moveTo>
                <a:lnTo>
                  <a:pt x="31580" y="0"/>
                </a:lnTo>
                <a:lnTo>
                  <a:pt x="959017" y="1123101"/>
                </a:lnTo>
                <a:lnTo>
                  <a:pt x="964413" y="1238097"/>
                </a:lnTo>
                <a:lnTo>
                  <a:pt x="0" y="42528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571811">
            <a:off x="5859405" y="1871632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F49AE28-C528-49EF-B0B6-52BF2B919A5B}"/>
              </a:ext>
            </a:extLst>
          </p:cNvPr>
          <p:cNvSpPr>
            <a:spLocks/>
          </p:cNvSpPr>
          <p:nvPr/>
        </p:nvSpPr>
        <p:spPr>
          <a:xfrm rot="21571811">
            <a:off x="5864113" y="3002012"/>
            <a:ext cx="1130400" cy="18000"/>
          </a:xfrm>
          <a:custGeom>
            <a:avLst/>
            <a:gdLst>
              <a:gd name="connsiteX0" fmla="*/ 0 w 1130400"/>
              <a:gd name="connsiteY0" fmla="*/ 0 h 1130400"/>
              <a:gd name="connsiteX1" fmla="*/ 1130400 w 1130400"/>
              <a:gd name="connsiteY1" fmla="*/ 0 h 1130400"/>
              <a:gd name="connsiteX2" fmla="*/ 1130400 w 1130400"/>
              <a:gd name="connsiteY2" fmla="*/ 1130400 h 1130400"/>
              <a:gd name="connsiteX3" fmla="*/ 0 w 1130400"/>
              <a:gd name="connsiteY3" fmla="*/ 1130400 h 1130400"/>
              <a:gd name="connsiteX4" fmla="*/ 0 w 1130400"/>
              <a:gd name="connsiteY4" fmla="*/ 0 h 1130400"/>
              <a:gd name="connsiteX0" fmla="*/ 6588 w 1130400"/>
              <a:gd name="connsiteY0" fmla="*/ 1211951 h 1211951"/>
              <a:gd name="connsiteX1" fmla="*/ 1130400 w 1130400"/>
              <a:gd name="connsiteY1" fmla="*/ 0 h 1211951"/>
              <a:gd name="connsiteX2" fmla="*/ 1130400 w 1130400"/>
              <a:gd name="connsiteY2" fmla="*/ 1130400 h 1211951"/>
              <a:gd name="connsiteX3" fmla="*/ 0 w 1130400"/>
              <a:gd name="connsiteY3" fmla="*/ 1130400 h 1211951"/>
              <a:gd name="connsiteX4" fmla="*/ 6588 w 1130400"/>
              <a:gd name="connsiteY4" fmla="*/ 1211951 h 1211951"/>
              <a:gd name="connsiteX0" fmla="*/ 6588 w 1130400"/>
              <a:gd name="connsiteY0" fmla="*/ 81551 h 89383"/>
              <a:gd name="connsiteX1" fmla="*/ 1084591 w 1130400"/>
              <a:gd name="connsiteY1" fmla="*/ 89383 h 89383"/>
              <a:gd name="connsiteX2" fmla="*/ 1130400 w 1130400"/>
              <a:gd name="connsiteY2" fmla="*/ 0 h 89383"/>
              <a:gd name="connsiteX3" fmla="*/ 0 w 1130400"/>
              <a:gd name="connsiteY3" fmla="*/ 0 h 89383"/>
              <a:gd name="connsiteX4" fmla="*/ 6588 w 1130400"/>
              <a:gd name="connsiteY4" fmla="*/ 81551 h 89383"/>
              <a:gd name="connsiteX0" fmla="*/ 6588 w 1130400"/>
              <a:gd name="connsiteY0" fmla="*/ 81551 h 92182"/>
              <a:gd name="connsiteX1" fmla="*/ 1090077 w 1130400"/>
              <a:gd name="connsiteY1" fmla="*/ 92182 h 92182"/>
              <a:gd name="connsiteX2" fmla="*/ 1130400 w 1130400"/>
              <a:gd name="connsiteY2" fmla="*/ 0 h 92182"/>
              <a:gd name="connsiteX3" fmla="*/ 0 w 1130400"/>
              <a:gd name="connsiteY3" fmla="*/ 0 h 92182"/>
              <a:gd name="connsiteX4" fmla="*/ 6588 w 1130400"/>
              <a:gd name="connsiteY4" fmla="*/ 81551 h 92182"/>
              <a:gd name="connsiteX0" fmla="*/ 1058 w 1130400"/>
              <a:gd name="connsiteY0" fmla="*/ 84261 h 92182"/>
              <a:gd name="connsiteX1" fmla="*/ 1090077 w 1130400"/>
              <a:gd name="connsiteY1" fmla="*/ 92182 h 92182"/>
              <a:gd name="connsiteX2" fmla="*/ 1130400 w 1130400"/>
              <a:gd name="connsiteY2" fmla="*/ 0 h 92182"/>
              <a:gd name="connsiteX3" fmla="*/ 0 w 1130400"/>
              <a:gd name="connsiteY3" fmla="*/ 0 h 92182"/>
              <a:gd name="connsiteX4" fmla="*/ 1058 w 1130400"/>
              <a:gd name="connsiteY4" fmla="*/ 84261 h 92182"/>
              <a:gd name="connsiteX0" fmla="*/ 1058 w 1130400"/>
              <a:gd name="connsiteY0" fmla="*/ 84261 h 86674"/>
              <a:gd name="connsiteX1" fmla="*/ 1090122 w 1130400"/>
              <a:gd name="connsiteY1" fmla="*/ 86674 h 86674"/>
              <a:gd name="connsiteX2" fmla="*/ 1130400 w 1130400"/>
              <a:gd name="connsiteY2" fmla="*/ 0 h 86674"/>
              <a:gd name="connsiteX3" fmla="*/ 0 w 1130400"/>
              <a:gd name="connsiteY3" fmla="*/ 0 h 86674"/>
              <a:gd name="connsiteX4" fmla="*/ 1058 w 1130400"/>
              <a:gd name="connsiteY4" fmla="*/ 84261 h 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00" h="86674">
                <a:moveTo>
                  <a:pt x="1058" y="84261"/>
                </a:moveTo>
                <a:lnTo>
                  <a:pt x="1090122" y="86674"/>
                </a:lnTo>
                <a:lnTo>
                  <a:pt x="1130400" y="0"/>
                </a:lnTo>
                <a:lnTo>
                  <a:pt x="0" y="0"/>
                </a:lnTo>
                <a:cubicBezTo>
                  <a:pt x="353" y="28087"/>
                  <a:pt x="705" y="56174"/>
                  <a:pt x="1058" y="84261"/>
                </a:cubicBezTo>
                <a:close/>
              </a:path>
            </a:pathLst>
          </a:custGeom>
          <a:gradFill>
            <a:gsLst>
              <a:gs pos="25000">
                <a:srgbClr val="B1B3A9"/>
              </a:gs>
              <a:gs pos="0">
                <a:srgbClr val="C0C1C1"/>
              </a:gs>
              <a:gs pos="75000">
                <a:srgbClr val="B9B8B1"/>
              </a:gs>
              <a:gs pos="50000">
                <a:srgbClr val="B2B4AA"/>
              </a:gs>
              <a:gs pos="100000">
                <a:srgbClr val="B7B5B3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2116733-6B54-44DD-8252-A6CC7EB79A0A}"/>
              </a:ext>
            </a:extLst>
          </p:cNvPr>
          <p:cNvSpPr/>
          <p:nvPr/>
        </p:nvSpPr>
        <p:spPr>
          <a:xfrm>
            <a:off x="7112000" y="5701553"/>
            <a:ext cx="302409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3686F0D-0742-4834-9590-BA1FA3ED2DBF}"/>
              </a:ext>
            </a:extLst>
          </p:cNvPr>
          <p:cNvSpPr/>
          <p:nvPr/>
        </p:nvSpPr>
        <p:spPr>
          <a:xfrm>
            <a:off x="5607423" y="4678587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1B61141-4467-4B20-8E73-B2D1E2AB2BDB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922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571811">
            <a:off x="5859405" y="1871632"/>
            <a:ext cx="1130400" cy="1130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1B61141-4467-4B20-8E73-B2D1E2AB2BDB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005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7FB5772-1496-4397-AF6C-CA848F6D7897}"/>
              </a:ext>
            </a:extLst>
          </p:cNvPr>
          <p:cNvSpPr/>
          <p:nvPr/>
        </p:nvSpPr>
        <p:spPr>
          <a:xfrm rot="21598376">
            <a:off x="5606521" y="4692683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2AD021-1D22-4CA3-BC05-9D439B2DBE28}"/>
              </a:ext>
            </a:extLst>
          </p:cNvPr>
          <p:cNvSpPr>
            <a:spLocks noChangeAspect="1"/>
          </p:cNvSpPr>
          <p:nvPr/>
        </p:nvSpPr>
        <p:spPr>
          <a:xfrm rot="21571811">
            <a:off x="5853795" y="2769200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19EC6F-E09E-434B-82D2-5BDFE5A8E05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376" y="5825131"/>
            <a:ext cx="5343779" cy="1203498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5343778"/>
              <a:gd name="connsiteY0" fmla="*/ 24947 h 1203499"/>
              <a:gd name="connsiteX1" fmla="*/ 1755844 w 5343778"/>
              <a:gd name="connsiteY1" fmla="*/ 27196 h 1203499"/>
              <a:gd name="connsiteX2" fmla="*/ 1455223 w 5343778"/>
              <a:gd name="connsiteY2" fmla="*/ 27222 h 1203499"/>
              <a:gd name="connsiteX3" fmla="*/ 0 w 5343778"/>
              <a:gd name="connsiteY3" fmla="*/ 1203499 h 1203499"/>
              <a:gd name="connsiteX4" fmla="*/ 5343778 w 5343778"/>
              <a:gd name="connsiteY4" fmla="*/ 1203045 h 1203499"/>
              <a:gd name="connsiteX5" fmla="*/ 4361910 w 5343778"/>
              <a:gd name="connsiteY5" fmla="*/ 0 h 1203499"/>
              <a:gd name="connsiteX6" fmla="*/ 1758621 w 5343778"/>
              <a:gd name="connsiteY6" fmla="*/ 24947 h 120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203499">
                <a:moveTo>
                  <a:pt x="1758621" y="24947"/>
                </a:moveTo>
                <a:lnTo>
                  <a:pt x="1755844" y="27196"/>
                </a:lnTo>
                <a:lnTo>
                  <a:pt x="1455223" y="27222"/>
                </a:lnTo>
                <a:lnTo>
                  <a:pt x="0" y="1203499"/>
                </a:lnTo>
                <a:lnTo>
                  <a:pt x="5343778" y="1203045"/>
                </a:lnTo>
                <a:lnTo>
                  <a:pt x="4361910" y="0"/>
                </a:lnTo>
                <a:lnTo>
                  <a:pt x="1758621" y="24947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0EB924-1710-4AF0-BC3D-6A26B50F2EA3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5832515"/>
            <a:ext cx="974629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  <a:gd name="connsiteX0" fmla="*/ 0 w 972795"/>
              <a:gd name="connsiteY0" fmla="*/ 34193 h 1238097"/>
              <a:gd name="connsiteX1" fmla="*/ 39962 w 972795"/>
              <a:gd name="connsiteY1" fmla="*/ 0 h 1238097"/>
              <a:gd name="connsiteX2" fmla="*/ 967399 w 972795"/>
              <a:gd name="connsiteY2" fmla="*/ 1123101 h 1238097"/>
              <a:gd name="connsiteX3" fmla="*/ 972795 w 972795"/>
              <a:gd name="connsiteY3" fmla="*/ 1238097 h 1238097"/>
              <a:gd name="connsiteX4" fmla="*/ 0 w 972795"/>
              <a:gd name="connsiteY4" fmla="*/ 34193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95" h="1238097">
                <a:moveTo>
                  <a:pt x="0" y="34193"/>
                </a:moveTo>
                <a:lnTo>
                  <a:pt x="39962" y="0"/>
                </a:lnTo>
                <a:lnTo>
                  <a:pt x="967399" y="1123101"/>
                </a:lnTo>
                <a:lnTo>
                  <a:pt x="972795" y="1238097"/>
                </a:lnTo>
                <a:lnTo>
                  <a:pt x="0" y="34193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571811">
            <a:off x="5853795" y="2769200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2116733-6B54-44DD-8252-A6CC7EB79A0A}"/>
              </a:ext>
            </a:extLst>
          </p:cNvPr>
          <p:cNvSpPr/>
          <p:nvPr/>
        </p:nvSpPr>
        <p:spPr>
          <a:xfrm>
            <a:off x="7112000" y="5653745"/>
            <a:ext cx="302409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3686F0D-0742-4834-9590-BA1FA3ED2DBF}"/>
              </a:ext>
            </a:extLst>
          </p:cNvPr>
          <p:cNvSpPr/>
          <p:nvPr/>
        </p:nvSpPr>
        <p:spPr>
          <a:xfrm rot="21598376">
            <a:off x="5606237" y="4644958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1B61141-4467-4B20-8E73-B2D1E2AB2BDB}"/>
              </a:ext>
            </a:extLst>
          </p:cNvPr>
          <p:cNvSpPr/>
          <p:nvPr/>
        </p:nvSpPr>
        <p:spPr>
          <a:xfrm rot="21598376">
            <a:off x="5606521" y="4692683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8812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571811">
            <a:off x="5853795" y="2769200"/>
            <a:ext cx="1130400" cy="1130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1B61141-4467-4B20-8E73-B2D1E2AB2BDB}"/>
              </a:ext>
            </a:extLst>
          </p:cNvPr>
          <p:cNvSpPr/>
          <p:nvPr/>
        </p:nvSpPr>
        <p:spPr>
          <a:xfrm rot="21598376">
            <a:off x="5606521" y="4692683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710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2AD021-1D22-4CA3-BC05-9D439B2DBE28}"/>
              </a:ext>
            </a:extLst>
          </p:cNvPr>
          <p:cNvSpPr>
            <a:spLocks noChangeAspect="1"/>
          </p:cNvSpPr>
          <p:nvPr/>
        </p:nvSpPr>
        <p:spPr>
          <a:xfrm>
            <a:off x="5849460" y="3589826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7FB5772-1496-4397-AF6C-CA848F6D7897}"/>
              </a:ext>
            </a:extLst>
          </p:cNvPr>
          <p:cNvSpPr/>
          <p:nvPr/>
        </p:nvSpPr>
        <p:spPr>
          <a:xfrm rot="21572527">
            <a:off x="5605599" y="4708317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19EC6F-E09E-434B-82D2-5BDFE5A8E05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376" y="5825131"/>
            <a:ext cx="5343779" cy="1203498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5343778"/>
              <a:gd name="connsiteY0" fmla="*/ 24947 h 1203499"/>
              <a:gd name="connsiteX1" fmla="*/ 1755844 w 5343778"/>
              <a:gd name="connsiteY1" fmla="*/ 27196 h 1203499"/>
              <a:gd name="connsiteX2" fmla="*/ 1455223 w 5343778"/>
              <a:gd name="connsiteY2" fmla="*/ 27222 h 1203499"/>
              <a:gd name="connsiteX3" fmla="*/ 0 w 5343778"/>
              <a:gd name="connsiteY3" fmla="*/ 1203499 h 1203499"/>
              <a:gd name="connsiteX4" fmla="*/ 5343778 w 5343778"/>
              <a:gd name="connsiteY4" fmla="*/ 1203045 h 1203499"/>
              <a:gd name="connsiteX5" fmla="*/ 4361910 w 5343778"/>
              <a:gd name="connsiteY5" fmla="*/ 0 h 1203499"/>
              <a:gd name="connsiteX6" fmla="*/ 1758621 w 5343778"/>
              <a:gd name="connsiteY6" fmla="*/ 24947 h 120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203499">
                <a:moveTo>
                  <a:pt x="1758621" y="24947"/>
                </a:moveTo>
                <a:lnTo>
                  <a:pt x="1755844" y="27196"/>
                </a:lnTo>
                <a:lnTo>
                  <a:pt x="1455223" y="27222"/>
                </a:lnTo>
                <a:lnTo>
                  <a:pt x="0" y="1203499"/>
                </a:lnTo>
                <a:lnTo>
                  <a:pt x="5343778" y="1203045"/>
                </a:lnTo>
                <a:lnTo>
                  <a:pt x="4361910" y="0"/>
                </a:lnTo>
                <a:lnTo>
                  <a:pt x="1758621" y="24947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0EB924-1710-4AF0-BC3D-6A26B50F2EA3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5832515"/>
            <a:ext cx="974629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  <a:gd name="connsiteX0" fmla="*/ 0 w 972795"/>
              <a:gd name="connsiteY0" fmla="*/ 34193 h 1238097"/>
              <a:gd name="connsiteX1" fmla="*/ 39962 w 972795"/>
              <a:gd name="connsiteY1" fmla="*/ 0 h 1238097"/>
              <a:gd name="connsiteX2" fmla="*/ 967399 w 972795"/>
              <a:gd name="connsiteY2" fmla="*/ 1123101 h 1238097"/>
              <a:gd name="connsiteX3" fmla="*/ 972795 w 972795"/>
              <a:gd name="connsiteY3" fmla="*/ 1238097 h 1238097"/>
              <a:gd name="connsiteX4" fmla="*/ 0 w 972795"/>
              <a:gd name="connsiteY4" fmla="*/ 34193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95" h="1238097">
                <a:moveTo>
                  <a:pt x="0" y="34193"/>
                </a:moveTo>
                <a:lnTo>
                  <a:pt x="39962" y="0"/>
                </a:lnTo>
                <a:lnTo>
                  <a:pt x="967399" y="1123101"/>
                </a:lnTo>
                <a:lnTo>
                  <a:pt x="972795" y="1238097"/>
                </a:lnTo>
                <a:lnTo>
                  <a:pt x="0" y="34193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2116733-6B54-44DD-8252-A6CC7EB79A0A}"/>
              </a:ext>
            </a:extLst>
          </p:cNvPr>
          <p:cNvSpPr/>
          <p:nvPr/>
        </p:nvSpPr>
        <p:spPr>
          <a:xfrm rot="21574151">
            <a:off x="7114643" y="5670362"/>
            <a:ext cx="302409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3686F0D-0742-4834-9590-BA1FA3ED2DBF}"/>
              </a:ext>
            </a:extLst>
          </p:cNvPr>
          <p:cNvSpPr/>
          <p:nvPr/>
        </p:nvSpPr>
        <p:spPr>
          <a:xfrm rot="21572527">
            <a:off x="5600808" y="4665864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1B61141-4467-4B20-8E73-B2D1E2AB2BDB}"/>
              </a:ext>
            </a:extLst>
          </p:cNvPr>
          <p:cNvSpPr/>
          <p:nvPr/>
        </p:nvSpPr>
        <p:spPr>
          <a:xfrm rot="21572527">
            <a:off x="5605599" y="4708317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>
            <a:off x="5849460" y="3589826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515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1B61141-4467-4B20-8E73-B2D1E2AB2BDB}"/>
              </a:ext>
            </a:extLst>
          </p:cNvPr>
          <p:cNvSpPr/>
          <p:nvPr/>
        </p:nvSpPr>
        <p:spPr>
          <a:xfrm rot="21572527">
            <a:off x="5605599" y="4708317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>
            <a:off x="5849460" y="3589826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2103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62AD021-1D22-4CA3-BC05-9D439B2DBE28}"/>
              </a:ext>
            </a:extLst>
          </p:cNvPr>
          <p:cNvSpPr>
            <a:spLocks noChangeAspect="1"/>
          </p:cNvSpPr>
          <p:nvPr/>
        </p:nvSpPr>
        <p:spPr>
          <a:xfrm rot="21254127">
            <a:off x="5834886" y="3533114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7FB5772-1496-4397-AF6C-CA848F6D7897}"/>
              </a:ext>
            </a:extLst>
          </p:cNvPr>
          <p:cNvSpPr/>
          <p:nvPr/>
        </p:nvSpPr>
        <p:spPr>
          <a:xfrm rot="21508328">
            <a:off x="5597747" y="4671727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19EC6F-E09E-434B-82D2-5BDFE5A8E05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175" y="5785788"/>
            <a:ext cx="5343779" cy="1242842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5343778"/>
              <a:gd name="connsiteY0" fmla="*/ 24947 h 1203499"/>
              <a:gd name="connsiteX1" fmla="*/ 1755844 w 5343778"/>
              <a:gd name="connsiteY1" fmla="*/ 27196 h 1203499"/>
              <a:gd name="connsiteX2" fmla="*/ 1455223 w 5343778"/>
              <a:gd name="connsiteY2" fmla="*/ 27222 h 1203499"/>
              <a:gd name="connsiteX3" fmla="*/ 0 w 5343778"/>
              <a:gd name="connsiteY3" fmla="*/ 1203499 h 1203499"/>
              <a:gd name="connsiteX4" fmla="*/ 5343778 w 5343778"/>
              <a:gd name="connsiteY4" fmla="*/ 1203045 h 1203499"/>
              <a:gd name="connsiteX5" fmla="*/ 4361910 w 5343778"/>
              <a:gd name="connsiteY5" fmla="*/ 0 h 1203499"/>
              <a:gd name="connsiteX6" fmla="*/ 1758621 w 5343778"/>
              <a:gd name="connsiteY6" fmla="*/ 24947 h 1203499"/>
              <a:gd name="connsiteX0" fmla="*/ 1758621 w 5343778"/>
              <a:gd name="connsiteY0" fmla="*/ 64291 h 1242843"/>
              <a:gd name="connsiteX1" fmla="*/ 1755844 w 5343778"/>
              <a:gd name="connsiteY1" fmla="*/ 66540 h 1242843"/>
              <a:gd name="connsiteX2" fmla="*/ 1537413 w 5343778"/>
              <a:gd name="connsiteY2" fmla="*/ 0 h 1242843"/>
              <a:gd name="connsiteX3" fmla="*/ 0 w 5343778"/>
              <a:gd name="connsiteY3" fmla="*/ 1242843 h 1242843"/>
              <a:gd name="connsiteX4" fmla="*/ 5343778 w 5343778"/>
              <a:gd name="connsiteY4" fmla="*/ 1242389 h 1242843"/>
              <a:gd name="connsiteX5" fmla="*/ 4361910 w 5343778"/>
              <a:gd name="connsiteY5" fmla="*/ 39344 h 1242843"/>
              <a:gd name="connsiteX6" fmla="*/ 1758621 w 5343778"/>
              <a:gd name="connsiteY6" fmla="*/ 64291 h 1242843"/>
              <a:gd name="connsiteX0" fmla="*/ 4361910 w 5343778"/>
              <a:gd name="connsiteY0" fmla="*/ 39344 h 1242843"/>
              <a:gd name="connsiteX1" fmla="*/ 1755844 w 5343778"/>
              <a:gd name="connsiteY1" fmla="*/ 66540 h 1242843"/>
              <a:gd name="connsiteX2" fmla="*/ 1537413 w 5343778"/>
              <a:gd name="connsiteY2" fmla="*/ 0 h 1242843"/>
              <a:gd name="connsiteX3" fmla="*/ 0 w 5343778"/>
              <a:gd name="connsiteY3" fmla="*/ 1242843 h 1242843"/>
              <a:gd name="connsiteX4" fmla="*/ 5343778 w 5343778"/>
              <a:gd name="connsiteY4" fmla="*/ 1242389 h 1242843"/>
              <a:gd name="connsiteX5" fmla="*/ 4361910 w 5343778"/>
              <a:gd name="connsiteY5" fmla="*/ 39344 h 1242843"/>
              <a:gd name="connsiteX0" fmla="*/ 4361910 w 5343778"/>
              <a:gd name="connsiteY0" fmla="*/ 39344 h 1242843"/>
              <a:gd name="connsiteX1" fmla="*/ 1537413 w 5343778"/>
              <a:gd name="connsiteY1" fmla="*/ 0 h 1242843"/>
              <a:gd name="connsiteX2" fmla="*/ 0 w 5343778"/>
              <a:gd name="connsiteY2" fmla="*/ 1242843 h 1242843"/>
              <a:gd name="connsiteX3" fmla="*/ 5343778 w 5343778"/>
              <a:gd name="connsiteY3" fmla="*/ 1242389 h 1242843"/>
              <a:gd name="connsiteX4" fmla="*/ 4361910 w 5343778"/>
              <a:gd name="connsiteY4" fmla="*/ 39344 h 1242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43778" h="1242843">
                <a:moveTo>
                  <a:pt x="4361910" y="39344"/>
                </a:moveTo>
                <a:lnTo>
                  <a:pt x="1537413" y="0"/>
                </a:lnTo>
                <a:lnTo>
                  <a:pt x="0" y="1242843"/>
                </a:lnTo>
                <a:lnTo>
                  <a:pt x="5343778" y="1242389"/>
                </a:lnTo>
                <a:lnTo>
                  <a:pt x="4361910" y="39344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0EB924-1710-4AF0-BC3D-6A26B50F2EA3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5832515"/>
            <a:ext cx="974629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  <a:gd name="connsiteX0" fmla="*/ 0 w 972795"/>
              <a:gd name="connsiteY0" fmla="*/ 34193 h 1238097"/>
              <a:gd name="connsiteX1" fmla="*/ 39962 w 972795"/>
              <a:gd name="connsiteY1" fmla="*/ 0 h 1238097"/>
              <a:gd name="connsiteX2" fmla="*/ 967399 w 972795"/>
              <a:gd name="connsiteY2" fmla="*/ 1123101 h 1238097"/>
              <a:gd name="connsiteX3" fmla="*/ 972795 w 972795"/>
              <a:gd name="connsiteY3" fmla="*/ 1238097 h 1238097"/>
              <a:gd name="connsiteX4" fmla="*/ 0 w 972795"/>
              <a:gd name="connsiteY4" fmla="*/ 34193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95" h="1238097">
                <a:moveTo>
                  <a:pt x="0" y="34193"/>
                </a:moveTo>
                <a:lnTo>
                  <a:pt x="39962" y="0"/>
                </a:lnTo>
                <a:lnTo>
                  <a:pt x="967399" y="1123101"/>
                </a:lnTo>
                <a:lnTo>
                  <a:pt x="972795" y="1238097"/>
                </a:lnTo>
                <a:lnTo>
                  <a:pt x="0" y="34193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2116733-6B54-44DD-8252-A6CC7EB79A0A}"/>
              </a:ext>
            </a:extLst>
          </p:cNvPr>
          <p:cNvSpPr/>
          <p:nvPr/>
        </p:nvSpPr>
        <p:spPr>
          <a:xfrm>
            <a:off x="7114643" y="5633210"/>
            <a:ext cx="3024094" cy="227256"/>
          </a:xfrm>
          <a:custGeom>
            <a:avLst/>
            <a:gdLst>
              <a:gd name="connsiteX0" fmla="*/ 0 w 3024094"/>
              <a:gd name="connsiteY0" fmla="*/ 0 h 181536"/>
              <a:gd name="connsiteX1" fmla="*/ 3024094 w 3024094"/>
              <a:gd name="connsiteY1" fmla="*/ 0 h 181536"/>
              <a:gd name="connsiteX2" fmla="*/ 3024094 w 3024094"/>
              <a:gd name="connsiteY2" fmla="*/ 181536 h 181536"/>
              <a:gd name="connsiteX3" fmla="*/ 0 w 3024094"/>
              <a:gd name="connsiteY3" fmla="*/ 181536 h 181536"/>
              <a:gd name="connsiteX4" fmla="*/ 0 w 3024094"/>
              <a:gd name="connsiteY4" fmla="*/ 0 h 181536"/>
              <a:gd name="connsiteX0" fmla="*/ 0 w 3024094"/>
              <a:gd name="connsiteY0" fmla="*/ 0 h 227256"/>
              <a:gd name="connsiteX1" fmla="*/ 3024094 w 3024094"/>
              <a:gd name="connsiteY1" fmla="*/ 0 h 227256"/>
              <a:gd name="connsiteX2" fmla="*/ 3024094 w 3024094"/>
              <a:gd name="connsiteY2" fmla="*/ 181536 h 227256"/>
              <a:gd name="connsiteX3" fmla="*/ 5715 w 3024094"/>
              <a:gd name="connsiteY3" fmla="*/ 227256 h 227256"/>
              <a:gd name="connsiteX4" fmla="*/ 0 w 3024094"/>
              <a:gd name="connsiteY4" fmla="*/ 0 h 227256"/>
              <a:gd name="connsiteX0" fmla="*/ 0 w 3024094"/>
              <a:gd name="connsiteY0" fmla="*/ 0 h 227256"/>
              <a:gd name="connsiteX1" fmla="*/ 3024094 w 3024094"/>
              <a:gd name="connsiteY1" fmla="*/ 0 h 227256"/>
              <a:gd name="connsiteX2" fmla="*/ 3015521 w 3024094"/>
              <a:gd name="connsiteY2" fmla="*/ 144388 h 227256"/>
              <a:gd name="connsiteX3" fmla="*/ 5715 w 3024094"/>
              <a:gd name="connsiteY3" fmla="*/ 227256 h 227256"/>
              <a:gd name="connsiteX4" fmla="*/ 0 w 3024094"/>
              <a:gd name="connsiteY4" fmla="*/ 0 h 22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4094" h="227256">
                <a:moveTo>
                  <a:pt x="0" y="0"/>
                </a:moveTo>
                <a:lnTo>
                  <a:pt x="3024094" y="0"/>
                </a:lnTo>
                <a:lnTo>
                  <a:pt x="3015521" y="144388"/>
                </a:lnTo>
                <a:lnTo>
                  <a:pt x="5715" y="22725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3686F0D-0742-4834-9590-BA1FA3ED2DBF}"/>
              </a:ext>
            </a:extLst>
          </p:cNvPr>
          <p:cNvSpPr/>
          <p:nvPr/>
        </p:nvSpPr>
        <p:spPr>
          <a:xfrm rot="21508328">
            <a:off x="5581937" y="4642513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1B61141-4467-4B20-8E73-B2D1E2AB2BDB}"/>
              </a:ext>
            </a:extLst>
          </p:cNvPr>
          <p:cNvSpPr/>
          <p:nvPr/>
        </p:nvSpPr>
        <p:spPr>
          <a:xfrm rot="21508328">
            <a:off x="5597747" y="4671727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254127">
            <a:off x="5834886" y="3533114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610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1B61141-4467-4B20-8E73-B2D1E2AB2BDB}"/>
              </a:ext>
            </a:extLst>
          </p:cNvPr>
          <p:cNvSpPr/>
          <p:nvPr/>
        </p:nvSpPr>
        <p:spPr>
          <a:xfrm rot="21508328">
            <a:off x="5597747" y="4671727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254127">
            <a:off x="5834886" y="3533114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7599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7FB5772-1496-4397-AF6C-CA848F6D7897}"/>
              </a:ext>
            </a:extLst>
          </p:cNvPr>
          <p:cNvSpPr/>
          <p:nvPr/>
        </p:nvSpPr>
        <p:spPr>
          <a:xfrm rot="21568328">
            <a:off x="5597773" y="4711620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2AD021-1D22-4CA3-BC05-9D439B2DBE28}"/>
              </a:ext>
            </a:extLst>
          </p:cNvPr>
          <p:cNvSpPr>
            <a:spLocks noChangeAspect="1"/>
          </p:cNvSpPr>
          <p:nvPr/>
        </p:nvSpPr>
        <p:spPr>
          <a:xfrm rot="21374127">
            <a:off x="5818984" y="3549016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19EC6F-E09E-434B-82D2-5BDFE5A8E05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175" y="5785788"/>
            <a:ext cx="5343779" cy="1242842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5343778"/>
              <a:gd name="connsiteY0" fmla="*/ 24947 h 1203499"/>
              <a:gd name="connsiteX1" fmla="*/ 1755844 w 5343778"/>
              <a:gd name="connsiteY1" fmla="*/ 27196 h 1203499"/>
              <a:gd name="connsiteX2" fmla="*/ 1455223 w 5343778"/>
              <a:gd name="connsiteY2" fmla="*/ 27222 h 1203499"/>
              <a:gd name="connsiteX3" fmla="*/ 0 w 5343778"/>
              <a:gd name="connsiteY3" fmla="*/ 1203499 h 1203499"/>
              <a:gd name="connsiteX4" fmla="*/ 5343778 w 5343778"/>
              <a:gd name="connsiteY4" fmla="*/ 1203045 h 1203499"/>
              <a:gd name="connsiteX5" fmla="*/ 4361910 w 5343778"/>
              <a:gd name="connsiteY5" fmla="*/ 0 h 1203499"/>
              <a:gd name="connsiteX6" fmla="*/ 1758621 w 5343778"/>
              <a:gd name="connsiteY6" fmla="*/ 24947 h 1203499"/>
              <a:gd name="connsiteX0" fmla="*/ 1758621 w 5343778"/>
              <a:gd name="connsiteY0" fmla="*/ 64291 h 1242843"/>
              <a:gd name="connsiteX1" fmla="*/ 1755844 w 5343778"/>
              <a:gd name="connsiteY1" fmla="*/ 66540 h 1242843"/>
              <a:gd name="connsiteX2" fmla="*/ 1537413 w 5343778"/>
              <a:gd name="connsiteY2" fmla="*/ 0 h 1242843"/>
              <a:gd name="connsiteX3" fmla="*/ 0 w 5343778"/>
              <a:gd name="connsiteY3" fmla="*/ 1242843 h 1242843"/>
              <a:gd name="connsiteX4" fmla="*/ 5343778 w 5343778"/>
              <a:gd name="connsiteY4" fmla="*/ 1242389 h 1242843"/>
              <a:gd name="connsiteX5" fmla="*/ 4361910 w 5343778"/>
              <a:gd name="connsiteY5" fmla="*/ 39344 h 1242843"/>
              <a:gd name="connsiteX6" fmla="*/ 1758621 w 5343778"/>
              <a:gd name="connsiteY6" fmla="*/ 64291 h 1242843"/>
              <a:gd name="connsiteX0" fmla="*/ 4361910 w 5343778"/>
              <a:gd name="connsiteY0" fmla="*/ 39344 h 1242843"/>
              <a:gd name="connsiteX1" fmla="*/ 1755844 w 5343778"/>
              <a:gd name="connsiteY1" fmla="*/ 66540 h 1242843"/>
              <a:gd name="connsiteX2" fmla="*/ 1537413 w 5343778"/>
              <a:gd name="connsiteY2" fmla="*/ 0 h 1242843"/>
              <a:gd name="connsiteX3" fmla="*/ 0 w 5343778"/>
              <a:gd name="connsiteY3" fmla="*/ 1242843 h 1242843"/>
              <a:gd name="connsiteX4" fmla="*/ 5343778 w 5343778"/>
              <a:gd name="connsiteY4" fmla="*/ 1242389 h 1242843"/>
              <a:gd name="connsiteX5" fmla="*/ 4361910 w 5343778"/>
              <a:gd name="connsiteY5" fmla="*/ 39344 h 1242843"/>
              <a:gd name="connsiteX0" fmla="*/ 4361910 w 5343778"/>
              <a:gd name="connsiteY0" fmla="*/ 39344 h 1242843"/>
              <a:gd name="connsiteX1" fmla="*/ 1537413 w 5343778"/>
              <a:gd name="connsiteY1" fmla="*/ 0 h 1242843"/>
              <a:gd name="connsiteX2" fmla="*/ 0 w 5343778"/>
              <a:gd name="connsiteY2" fmla="*/ 1242843 h 1242843"/>
              <a:gd name="connsiteX3" fmla="*/ 5343778 w 5343778"/>
              <a:gd name="connsiteY3" fmla="*/ 1242389 h 1242843"/>
              <a:gd name="connsiteX4" fmla="*/ 4361910 w 5343778"/>
              <a:gd name="connsiteY4" fmla="*/ 39344 h 1242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43778" h="1242843">
                <a:moveTo>
                  <a:pt x="4361910" y="39344"/>
                </a:moveTo>
                <a:lnTo>
                  <a:pt x="1537413" y="0"/>
                </a:lnTo>
                <a:lnTo>
                  <a:pt x="0" y="1242843"/>
                </a:lnTo>
                <a:lnTo>
                  <a:pt x="5343778" y="1242389"/>
                </a:lnTo>
                <a:lnTo>
                  <a:pt x="4361910" y="39344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0EB924-1710-4AF0-BC3D-6A26B50F2EA3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5832515"/>
            <a:ext cx="974629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  <a:gd name="connsiteX0" fmla="*/ 0 w 972795"/>
              <a:gd name="connsiteY0" fmla="*/ 34193 h 1238097"/>
              <a:gd name="connsiteX1" fmla="*/ 39962 w 972795"/>
              <a:gd name="connsiteY1" fmla="*/ 0 h 1238097"/>
              <a:gd name="connsiteX2" fmla="*/ 967399 w 972795"/>
              <a:gd name="connsiteY2" fmla="*/ 1123101 h 1238097"/>
              <a:gd name="connsiteX3" fmla="*/ 972795 w 972795"/>
              <a:gd name="connsiteY3" fmla="*/ 1238097 h 1238097"/>
              <a:gd name="connsiteX4" fmla="*/ 0 w 972795"/>
              <a:gd name="connsiteY4" fmla="*/ 34193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95" h="1238097">
                <a:moveTo>
                  <a:pt x="0" y="34193"/>
                </a:moveTo>
                <a:lnTo>
                  <a:pt x="39962" y="0"/>
                </a:lnTo>
                <a:lnTo>
                  <a:pt x="967399" y="1123101"/>
                </a:lnTo>
                <a:lnTo>
                  <a:pt x="972795" y="1238097"/>
                </a:lnTo>
                <a:lnTo>
                  <a:pt x="0" y="34193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2116733-6B54-44DD-8252-A6CC7EB79A0A}"/>
              </a:ext>
            </a:extLst>
          </p:cNvPr>
          <p:cNvSpPr/>
          <p:nvPr/>
        </p:nvSpPr>
        <p:spPr>
          <a:xfrm rot="60000">
            <a:off x="7106015" y="5670915"/>
            <a:ext cx="3024094" cy="227256"/>
          </a:xfrm>
          <a:custGeom>
            <a:avLst/>
            <a:gdLst>
              <a:gd name="connsiteX0" fmla="*/ 0 w 3024094"/>
              <a:gd name="connsiteY0" fmla="*/ 0 h 181536"/>
              <a:gd name="connsiteX1" fmla="*/ 3024094 w 3024094"/>
              <a:gd name="connsiteY1" fmla="*/ 0 h 181536"/>
              <a:gd name="connsiteX2" fmla="*/ 3024094 w 3024094"/>
              <a:gd name="connsiteY2" fmla="*/ 181536 h 181536"/>
              <a:gd name="connsiteX3" fmla="*/ 0 w 3024094"/>
              <a:gd name="connsiteY3" fmla="*/ 181536 h 181536"/>
              <a:gd name="connsiteX4" fmla="*/ 0 w 3024094"/>
              <a:gd name="connsiteY4" fmla="*/ 0 h 181536"/>
              <a:gd name="connsiteX0" fmla="*/ 0 w 3024094"/>
              <a:gd name="connsiteY0" fmla="*/ 0 h 227256"/>
              <a:gd name="connsiteX1" fmla="*/ 3024094 w 3024094"/>
              <a:gd name="connsiteY1" fmla="*/ 0 h 227256"/>
              <a:gd name="connsiteX2" fmla="*/ 3024094 w 3024094"/>
              <a:gd name="connsiteY2" fmla="*/ 181536 h 227256"/>
              <a:gd name="connsiteX3" fmla="*/ 5715 w 3024094"/>
              <a:gd name="connsiteY3" fmla="*/ 227256 h 227256"/>
              <a:gd name="connsiteX4" fmla="*/ 0 w 3024094"/>
              <a:gd name="connsiteY4" fmla="*/ 0 h 227256"/>
              <a:gd name="connsiteX0" fmla="*/ 0 w 3024094"/>
              <a:gd name="connsiteY0" fmla="*/ 0 h 227256"/>
              <a:gd name="connsiteX1" fmla="*/ 3024094 w 3024094"/>
              <a:gd name="connsiteY1" fmla="*/ 0 h 227256"/>
              <a:gd name="connsiteX2" fmla="*/ 3015521 w 3024094"/>
              <a:gd name="connsiteY2" fmla="*/ 144388 h 227256"/>
              <a:gd name="connsiteX3" fmla="*/ 5715 w 3024094"/>
              <a:gd name="connsiteY3" fmla="*/ 227256 h 227256"/>
              <a:gd name="connsiteX4" fmla="*/ 0 w 3024094"/>
              <a:gd name="connsiteY4" fmla="*/ 0 h 22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4094" h="227256">
                <a:moveTo>
                  <a:pt x="0" y="0"/>
                </a:moveTo>
                <a:lnTo>
                  <a:pt x="3024094" y="0"/>
                </a:lnTo>
                <a:lnTo>
                  <a:pt x="3015521" y="144388"/>
                </a:lnTo>
                <a:lnTo>
                  <a:pt x="5715" y="22725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3686F0D-0742-4834-9590-BA1FA3ED2DBF}"/>
              </a:ext>
            </a:extLst>
          </p:cNvPr>
          <p:cNvSpPr/>
          <p:nvPr/>
        </p:nvSpPr>
        <p:spPr>
          <a:xfrm rot="21568328">
            <a:off x="5592253" y="4670027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1B61141-4467-4B20-8E73-B2D1E2AB2BDB}"/>
              </a:ext>
            </a:extLst>
          </p:cNvPr>
          <p:cNvSpPr/>
          <p:nvPr/>
        </p:nvSpPr>
        <p:spPr>
          <a:xfrm rot="21568328">
            <a:off x="5597773" y="4711620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5436C-FEC2-4ED1-A5D0-1FEEC46E53B8}"/>
              </a:ext>
            </a:extLst>
          </p:cNvPr>
          <p:cNvSpPr>
            <a:spLocks noChangeAspect="1"/>
          </p:cNvSpPr>
          <p:nvPr/>
        </p:nvSpPr>
        <p:spPr>
          <a:xfrm rot="21374127">
            <a:off x="5818984" y="3549016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7888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E12F74B-DB9C-4898-9D33-6FB5269E958B}"/>
              </a:ext>
            </a:extLst>
          </p:cNvPr>
          <p:cNvSpPr/>
          <p:nvPr/>
        </p:nvSpPr>
        <p:spPr>
          <a:xfrm rot="21568328">
            <a:off x="5597773" y="4711620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24A83B-117D-4A0F-A8A7-71B138741852}"/>
              </a:ext>
            </a:extLst>
          </p:cNvPr>
          <p:cNvSpPr>
            <a:spLocks noChangeAspect="1"/>
          </p:cNvSpPr>
          <p:nvPr/>
        </p:nvSpPr>
        <p:spPr>
          <a:xfrm rot="21374127">
            <a:off x="5818984" y="3549016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3427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6A3D33-6087-4B11-860E-A20EC00974BF}"/>
              </a:ext>
            </a:extLst>
          </p:cNvPr>
          <p:cNvSpPr>
            <a:spLocks noChangeAspect="1"/>
          </p:cNvSpPr>
          <p:nvPr/>
        </p:nvSpPr>
        <p:spPr>
          <a:xfrm rot="-60000">
            <a:off x="5834310" y="356804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8B1DA1E-A037-4465-B595-46B1905A0C04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19EC6F-E09E-434B-82D2-5BDFE5A8E05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376" y="5825131"/>
            <a:ext cx="5343779" cy="1203498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5343778"/>
              <a:gd name="connsiteY0" fmla="*/ 24947 h 1203499"/>
              <a:gd name="connsiteX1" fmla="*/ 1755844 w 5343778"/>
              <a:gd name="connsiteY1" fmla="*/ 27196 h 1203499"/>
              <a:gd name="connsiteX2" fmla="*/ 1455223 w 5343778"/>
              <a:gd name="connsiteY2" fmla="*/ 27222 h 1203499"/>
              <a:gd name="connsiteX3" fmla="*/ 0 w 5343778"/>
              <a:gd name="connsiteY3" fmla="*/ 1203499 h 1203499"/>
              <a:gd name="connsiteX4" fmla="*/ 5343778 w 5343778"/>
              <a:gd name="connsiteY4" fmla="*/ 1203045 h 1203499"/>
              <a:gd name="connsiteX5" fmla="*/ 4361910 w 5343778"/>
              <a:gd name="connsiteY5" fmla="*/ 0 h 1203499"/>
              <a:gd name="connsiteX6" fmla="*/ 1758621 w 5343778"/>
              <a:gd name="connsiteY6" fmla="*/ 24947 h 120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203499">
                <a:moveTo>
                  <a:pt x="1758621" y="24947"/>
                </a:moveTo>
                <a:lnTo>
                  <a:pt x="1755844" y="27196"/>
                </a:lnTo>
                <a:lnTo>
                  <a:pt x="1455223" y="27222"/>
                </a:lnTo>
                <a:lnTo>
                  <a:pt x="0" y="1203499"/>
                </a:lnTo>
                <a:lnTo>
                  <a:pt x="5343778" y="1203045"/>
                </a:lnTo>
                <a:lnTo>
                  <a:pt x="4361910" y="0"/>
                </a:lnTo>
                <a:lnTo>
                  <a:pt x="1758621" y="24947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0EB924-1710-4AF0-BC3D-6A26B50F2EA3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5832515"/>
            <a:ext cx="974629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  <a:gd name="connsiteX0" fmla="*/ 0 w 972795"/>
              <a:gd name="connsiteY0" fmla="*/ 34193 h 1238097"/>
              <a:gd name="connsiteX1" fmla="*/ 39962 w 972795"/>
              <a:gd name="connsiteY1" fmla="*/ 0 h 1238097"/>
              <a:gd name="connsiteX2" fmla="*/ 967399 w 972795"/>
              <a:gd name="connsiteY2" fmla="*/ 1123101 h 1238097"/>
              <a:gd name="connsiteX3" fmla="*/ 972795 w 972795"/>
              <a:gd name="connsiteY3" fmla="*/ 1238097 h 1238097"/>
              <a:gd name="connsiteX4" fmla="*/ 0 w 972795"/>
              <a:gd name="connsiteY4" fmla="*/ 34193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95" h="1238097">
                <a:moveTo>
                  <a:pt x="0" y="34193"/>
                </a:moveTo>
                <a:lnTo>
                  <a:pt x="39962" y="0"/>
                </a:lnTo>
                <a:lnTo>
                  <a:pt x="967399" y="1123101"/>
                </a:lnTo>
                <a:lnTo>
                  <a:pt x="972795" y="1238097"/>
                </a:lnTo>
                <a:lnTo>
                  <a:pt x="0" y="34193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7F59E5C-61C5-46EA-9977-4A8BC123A16F}"/>
              </a:ext>
            </a:extLst>
          </p:cNvPr>
          <p:cNvSpPr/>
          <p:nvPr/>
        </p:nvSpPr>
        <p:spPr>
          <a:xfrm>
            <a:off x="5607423" y="4678587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9E853B7-13A7-465C-B2EF-063CAD85C4D8}"/>
              </a:ext>
            </a:extLst>
          </p:cNvPr>
          <p:cNvSpPr/>
          <p:nvPr/>
        </p:nvSpPr>
        <p:spPr>
          <a:xfrm>
            <a:off x="7096606" y="5701553"/>
            <a:ext cx="3057236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700B9D9-CBC3-4C9E-94CB-CF1F8BD24BDE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731FE5-3BDD-47BC-98B8-8BF3E37C648B}"/>
              </a:ext>
            </a:extLst>
          </p:cNvPr>
          <p:cNvSpPr>
            <a:spLocks noChangeAspect="1"/>
          </p:cNvSpPr>
          <p:nvPr/>
        </p:nvSpPr>
        <p:spPr>
          <a:xfrm rot="-60000">
            <a:off x="5834310" y="356804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005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700B9D9-CBC3-4C9E-94CB-CF1F8BD24BDE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731FE5-3BDD-47BC-98B8-8BF3E37C648B}"/>
              </a:ext>
            </a:extLst>
          </p:cNvPr>
          <p:cNvSpPr>
            <a:spLocks noChangeAspect="1"/>
          </p:cNvSpPr>
          <p:nvPr/>
        </p:nvSpPr>
        <p:spPr>
          <a:xfrm rot="-60000">
            <a:off x="5834310" y="3568047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1335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8AF17895-40E6-4FD2-9E9C-B5211A61DB72}"/>
              </a:ext>
            </a:extLst>
          </p:cNvPr>
          <p:cNvSpPr>
            <a:spLocks noChangeAspect="1"/>
          </p:cNvSpPr>
          <p:nvPr/>
        </p:nvSpPr>
        <p:spPr>
          <a:xfrm>
            <a:off x="5839818" y="356804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8B1DA1E-A037-4465-B595-46B1905A0C04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19EC6F-E09E-434B-82D2-5BDFE5A8E05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376" y="5825131"/>
            <a:ext cx="5343779" cy="1203498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5343778"/>
              <a:gd name="connsiteY0" fmla="*/ 24947 h 1203499"/>
              <a:gd name="connsiteX1" fmla="*/ 1755844 w 5343778"/>
              <a:gd name="connsiteY1" fmla="*/ 27196 h 1203499"/>
              <a:gd name="connsiteX2" fmla="*/ 1455223 w 5343778"/>
              <a:gd name="connsiteY2" fmla="*/ 27222 h 1203499"/>
              <a:gd name="connsiteX3" fmla="*/ 0 w 5343778"/>
              <a:gd name="connsiteY3" fmla="*/ 1203499 h 1203499"/>
              <a:gd name="connsiteX4" fmla="*/ 5343778 w 5343778"/>
              <a:gd name="connsiteY4" fmla="*/ 1203045 h 1203499"/>
              <a:gd name="connsiteX5" fmla="*/ 4361910 w 5343778"/>
              <a:gd name="connsiteY5" fmla="*/ 0 h 1203499"/>
              <a:gd name="connsiteX6" fmla="*/ 1758621 w 5343778"/>
              <a:gd name="connsiteY6" fmla="*/ 24947 h 120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203499">
                <a:moveTo>
                  <a:pt x="1758621" y="24947"/>
                </a:moveTo>
                <a:lnTo>
                  <a:pt x="1755844" y="27196"/>
                </a:lnTo>
                <a:lnTo>
                  <a:pt x="1455223" y="27222"/>
                </a:lnTo>
                <a:lnTo>
                  <a:pt x="0" y="1203499"/>
                </a:lnTo>
                <a:lnTo>
                  <a:pt x="5343778" y="1203045"/>
                </a:lnTo>
                <a:lnTo>
                  <a:pt x="4361910" y="0"/>
                </a:lnTo>
                <a:lnTo>
                  <a:pt x="1758621" y="24947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0EB924-1710-4AF0-BC3D-6A26B50F2EA3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5832515"/>
            <a:ext cx="974629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  <a:gd name="connsiteX0" fmla="*/ 0 w 972795"/>
              <a:gd name="connsiteY0" fmla="*/ 34193 h 1238097"/>
              <a:gd name="connsiteX1" fmla="*/ 39962 w 972795"/>
              <a:gd name="connsiteY1" fmla="*/ 0 h 1238097"/>
              <a:gd name="connsiteX2" fmla="*/ 967399 w 972795"/>
              <a:gd name="connsiteY2" fmla="*/ 1123101 h 1238097"/>
              <a:gd name="connsiteX3" fmla="*/ 972795 w 972795"/>
              <a:gd name="connsiteY3" fmla="*/ 1238097 h 1238097"/>
              <a:gd name="connsiteX4" fmla="*/ 0 w 972795"/>
              <a:gd name="connsiteY4" fmla="*/ 34193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95" h="1238097">
                <a:moveTo>
                  <a:pt x="0" y="34193"/>
                </a:moveTo>
                <a:lnTo>
                  <a:pt x="39962" y="0"/>
                </a:lnTo>
                <a:lnTo>
                  <a:pt x="967399" y="1123101"/>
                </a:lnTo>
                <a:lnTo>
                  <a:pt x="972795" y="1238097"/>
                </a:lnTo>
                <a:lnTo>
                  <a:pt x="0" y="34193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7F59E5C-61C5-46EA-9977-4A8BC123A16F}"/>
              </a:ext>
            </a:extLst>
          </p:cNvPr>
          <p:cNvSpPr/>
          <p:nvPr/>
        </p:nvSpPr>
        <p:spPr>
          <a:xfrm>
            <a:off x="5607423" y="4678587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9E853B7-13A7-465C-B2EF-063CAD85C4D8}"/>
              </a:ext>
            </a:extLst>
          </p:cNvPr>
          <p:cNvSpPr/>
          <p:nvPr/>
        </p:nvSpPr>
        <p:spPr>
          <a:xfrm>
            <a:off x="7153832" y="5701553"/>
            <a:ext cx="287767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700B9D9-CBC3-4C9E-94CB-CF1F8BD24BDE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61296BE-6F5C-4D55-AF8C-5AEDBFCF3C85}"/>
              </a:ext>
            </a:extLst>
          </p:cNvPr>
          <p:cNvSpPr>
            <a:spLocks noChangeAspect="1"/>
          </p:cNvSpPr>
          <p:nvPr/>
        </p:nvSpPr>
        <p:spPr>
          <a:xfrm>
            <a:off x="5839818" y="356804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655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700B9D9-CBC3-4C9E-94CB-CF1F8BD24BDE}"/>
              </a:ext>
            </a:extLst>
          </p:cNvPr>
          <p:cNvSpPr/>
          <p:nvPr/>
        </p:nvSpPr>
        <p:spPr>
          <a:xfrm>
            <a:off x="5607423" y="472664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61296BE-6F5C-4D55-AF8C-5AEDBFCF3C85}"/>
              </a:ext>
            </a:extLst>
          </p:cNvPr>
          <p:cNvSpPr>
            <a:spLocks noChangeAspect="1"/>
          </p:cNvSpPr>
          <p:nvPr/>
        </p:nvSpPr>
        <p:spPr>
          <a:xfrm>
            <a:off x="5839818" y="3568047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3973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299012-CAAE-4271-A24C-050D3F96CDDD}"/>
              </a:ext>
            </a:extLst>
          </p:cNvPr>
          <p:cNvSpPr>
            <a:spLocks noChangeAspect="1"/>
          </p:cNvSpPr>
          <p:nvPr/>
        </p:nvSpPr>
        <p:spPr>
          <a:xfrm>
            <a:off x="5839818" y="3612115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269D18C-C60B-4235-929C-35449B1B373D}"/>
              </a:ext>
            </a:extLst>
          </p:cNvPr>
          <p:cNvSpPr/>
          <p:nvPr/>
        </p:nvSpPr>
        <p:spPr>
          <a:xfrm>
            <a:off x="5607423" y="4770710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B8CA1F9-B0A7-4B1B-97B7-F6F2A24B39BB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376" y="5869199"/>
            <a:ext cx="5343779" cy="1203498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5343778"/>
              <a:gd name="connsiteY0" fmla="*/ 24947 h 1203499"/>
              <a:gd name="connsiteX1" fmla="*/ 1755844 w 5343778"/>
              <a:gd name="connsiteY1" fmla="*/ 27196 h 1203499"/>
              <a:gd name="connsiteX2" fmla="*/ 1455223 w 5343778"/>
              <a:gd name="connsiteY2" fmla="*/ 27222 h 1203499"/>
              <a:gd name="connsiteX3" fmla="*/ 0 w 5343778"/>
              <a:gd name="connsiteY3" fmla="*/ 1203499 h 1203499"/>
              <a:gd name="connsiteX4" fmla="*/ 5343778 w 5343778"/>
              <a:gd name="connsiteY4" fmla="*/ 1203045 h 1203499"/>
              <a:gd name="connsiteX5" fmla="*/ 4361910 w 5343778"/>
              <a:gd name="connsiteY5" fmla="*/ 0 h 1203499"/>
              <a:gd name="connsiteX6" fmla="*/ 1758621 w 5343778"/>
              <a:gd name="connsiteY6" fmla="*/ 24947 h 120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203499">
                <a:moveTo>
                  <a:pt x="1758621" y="24947"/>
                </a:moveTo>
                <a:lnTo>
                  <a:pt x="1755844" y="27196"/>
                </a:lnTo>
                <a:lnTo>
                  <a:pt x="1455223" y="27222"/>
                </a:lnTo>
                <a:lnTo>
                  <a:pt x="0" y="1203499"/>
                </a:lnTo>
                <a:lnTo>
                  <a:pt x="5343778" y="1203045"/>
                </a:lnTo>
                <a:lnTo>
                  <a:pt x="4361910" y="0"/>
                </a:lnTo>
                <a:lnTo>
                  <a:pt x="1758621" y="24947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F739C11-2B93-4952-8267-053421206514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5876583"/>
            <a:ext cx="974629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  <a:gd name="connsiteX0" fmla="*/ 0 w 972795"/>
              <a:gd name="connsiteY0" fmla="*/ 34193 h 1238097"/>
              <a:gd name="connsiteX1" fmla="*/ 39962 w 972795"/>
              <a:gd name="connsiteY1" fmla="*/ 0 h 1238097"/>
              <a:gd name="connsiteX2" fmla="*/ 967399 w 972795"/>
              <a:gd name="connsiteY2" fmla="*/ 1123101 h 1238097"/>
              <a:gd name="connsiteX3" fmla="*/ 972795 w 972795"/>
              <a:gd name="connsiteY3" fmla="*/ 1238097 h 1238097"/>
              <a:gd name="connsiteX4" fmla="*/ 0 w 972795"/>
              <a:gd name="connsiteY4" fmla="*/ 34193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95" h="1238097">
                <a:moveTo>
                  <a:pt x="0" y="34193"/>
                </a:moveTo>
                <a:lnTo>
                  <a:pt x="39962" y="0"/>
                </a:lnTo>
                <a:lnTo>
                  <a:pt x="967399" y="1123101"/>
                </a:lnTo>
                <a:lnTo>
                  <a:pt x="972795" y="1238097"/>
                </a:lnTo>
                <a:lnTo>
                  <a:pt x="0" y="34193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D49C47A-5E3F-4733-9F0B-2D4197888276}"/>
              </a:ext>
            </a:extLst>
          </p:cNvPr>
          <p:cNvSpPr/>
          <p:nvPr/>
        </p:nvSpPr>
        <p:spPr>
          <a:xfrm>
            <a:off x="5607423" y="4722655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93C702-D04A-4964-B4FE-F0712FF4A324}"/>
              </a:ext>
            </a:extLst>
          </p:cNvPr>
          <p:cNvSpPr/>
          <p:nvPr/>
        </p:nvSpPr>
        <p:spPr>
          <a:xfrm>
            <a:off x="7153832" y="5745621"/>
            <a:ext cx="287767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283B1FC-283C-4407-A962-9FEAD5DF0FFC}"/>
              </a:ext>
            </a:extLst>
          </p:cNvPr>
          <p:cNvSpPr/>
          <p:nvPr/>
        </p:nvSpPr>
        <p:spPr>
          <a:xfrm>
            <a:off x="5607423" y="4770710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46CD69-B813-407A-8361-3541DAF179E1}"/>
              </a:ext>
            </a:extLst>
          </p:cNvPr>
          <p:cNvSpPr>
            <a:spLocks noChangeAspect="1"/>
          </p:cNvSpPr>
          <p:nvPr/>
        </p:nvSpPr>
        <p:spPr>
          <a:xfrm>
            <a:off x="5839818" y="3612115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4851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283B1FC-283C-4407-A962-9FEAD5DF0FFC}"/>
              </a:ext>
            </a:extLst>
          </p:cNvPr>
          <p:cNvSpPr/>
          <p:nvPr/>
        </p:nvSpPr>
        <p:spPr>
          <a:xfrm>
            <a:off x="5607423" y="4770710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46CD69-B813-407A-8361-3541DAF179E1}"/>
              </a:ext>
            </a:extLst>
          </p:cNvPr>
          <p:cNvSpPr>
            <a:spLocks noChangeAspect="1"/>
          </p:cNvSpPr>
          <p:nvPr/>
        </p:nvSpPr>
        <p:spPr>
          <a:xfrm>
            <a:off x="5839818" y="3612115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0006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5011D29-46D9-45F7-9C6B-34E03F4DCA27}"/>
              </a:ext>
            </a:extLst>
          </p:cNvPr>
          <p:cNvSpPr>
            <a:spLocks noChangeAspect="1"/>
          </p:cNvSpPr>
          <p:nvPr/>
        </p:nvSpPr>
        <p:spPr>
          <a:xfrm>
            <a:off x="5839818" y="3744319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BE52293-2E59-4C4F-8BC1-C904C25D68AE}"/>
              </a:ext>
            </a:extLst>
          </p:cNvPr>
          <p:cNvSpPr/>
          <p:nvPr/>
        </p:nvSpPr>
        <p:spPr>
          <a:xfrm>
            <a:off x="5607423" y="4902914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5C9CA2A-81AC-4AEA-AB92-431C2DB2427F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376" y="6001403"/>
            <a:ext cx="5343779" cy="1203498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5343778"/>
              <a:gd name="connsiteY0" fmla="*/ 24947 h 1203499"/>
              <a:gd name="connsiteX1" fmla="*/ 1755844 w 5343778"/>
              <a:gd name="connsiteY1" fmla="*/ 27196 h 1203499"/>
              <a:gd name="connsiteX2" fmla="*/ 1455223 w 5343778"/>
              <a:gd name="connsiteY2" fmla="*/ 27222 h 1203499"/>
              <a:gd name="connsiteX3" fmla="*/ 0 w 5343778"/>
              <a:gd name="connsiteY3" fmla="*/ 1203499 h 1203499"/>
              <a:gd name="connsiteX4" fmla="*/ 5343778 w 5343778"/>
              <a:gd name="connsiteY4" fmla="*/ 1203045 h 1203499"/>
              <a:gd name="connsiteX5" fmla="*/ 4361910 w 5343778"/>
              <a:gd name="connsiteY5" fmla="*/ 0 h 1203499"/>
              <a:gd name="connsiteX6" fmla="*/ 1758621 w 5343778"/>
              <a:gd name="connsiteY6" fmla="*/ 24947 h 120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203499">
                <a:moveTo>
                  <a:pt x="1758621" y="24947"/>
                </a:moveTo>
                <a:lnTo>
                  <a:pt x="1755844" y="27196"/>
                </a:lnTo>
                <a:lnTo>
                  <a:pt x="1455223" y="27222"/>
                </a:lnTo>
                <a:lnTo>
                  <a:pt x="0" y="1203499"/>
                </a:lnTo>
                <a:lnTo>
                  <a:pt x="5343778" y="1203045"/>
                </a:lnTo>
                <a:lnTo>
                  <a:pt x="4361910" y="0"/>
                </a:lnTo>
                <a:lnTo>
                  <a:pt x="1758621" y="24947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3297FEA-8815-4CE6-BF25-7012BB1B4C08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6008787"/>
            <a:ext cx="974629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  <a:gd name="connsiteX0" fmla="*/ 0 w 972795"/>
              <a:gd name="connsiteY0" fmla="*/ 34193 h 1238097"/>
              <a:gd name="connsiteX1" fmla="*/ 39962 w 972795"/>
              <a:gd name="connsiteY1" fmla="*/ 0 h 1238097"/>
              <a:gd name="connsiteX2" fmla="*/ 967399 w 972795"/>
              <a:gd name="connsiteY2" fmla="*/ 1123101 h 1238097"/>
              <a:gd name="connsiteX3" fmla="*/ 972795 w 972795"/>
              <a:gd name="connsiteY3" fmla="*/ 1238097 h 1238097"/>
              <a:gd name="connsiteX4" fmla="*/ 0 w 972795"/>
              <a:gd name="connsiteY4" fmla="*/ 34193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95" h="1238097">
                <a:moveTo>
                  <a:pt x="0" y="34193"/>
                </a:moveTo>
                <a:lnTo>
                  <a:pt x="39962" y="0"/>
                </a:lnTo>
                <a:lnTo>
                  <a:pt x="967399" y="1123101"/>
                </a:lnTo>
                <a:lnTo>
                  <a:pt x="972795" y="1238097"/>
                </a:lnTo>
                <a:lnTo>
                  <a:pt x="0" y="34193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6B3B127-E6E0-442B-893C-EA911DC5CC72}"/>
              </a:ext>
            </a:extLst>
          </p:cNvPr>
          <p:cNvSpPr/>
          <p:nvPr/>
        </p:nvSpPr>
        <p:spPr>
          <a:xfrm>
            <a:off x="5607423" y="4854859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412FA8F-8D3E-4322-87FB-B703058C2DEB}"/>
              </a:ext>
            </a:extLst>
          </p:cNvPr>
          <p:cNvSpPr/>
          <p:nvPr/>
        </p:nvSpPr>
        <p:spPr>
          <a:xfrm>
            <a:off x="7153832" y="5877825"/>
            <a:ext cx="287767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A6D423C-06A2-4EBC-B6B0-F101EAF76B0B}"/>
              </a:ext>
            </a:extLst>
          </p:cNvPr>
          <p:cNvSpPr/>
          <p:nvPr/>
        </p:nvSpPr>
        <p:spPr>
          <a:xfrm>
            <a:off x="5607423" y="4902914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5182CD-A7C1-4929-B426-86789275045F}"/>
              </a:ext>
            </a:extLst>
          </p:cNvPr>
          <p:cNvSpPr>
            <a:spLocks noChangeAspect="1"/>
          </p:cNvSpPr>
          <p:nvPr/>
        </p:nvSpPr>
        <p:spPr>
          <a:xfrm>
            <a:off x="5839818" y="3744319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0725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A6D423C-06A2-4EBC-B6B0-F101EAF76B0B}"/>
              </a:ext>
            </a:extLst>
          </p:cNvPr>
          <p:cNvSpPr/>
          <p:nvPr/>
        </p:nvSpPr>
        <p:spPr>
          <a:xfrm>
            <a:off x="5607423" y="4902914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5182CD-A7C1-4929-B426-86789275045F}"/>
              </a:ext>
            </a:extLst>
          </p:cNvPr>
          <p:cNvSpPr>
            <a:spLocks noChangeAspect="1"/>
          </p:cNvSpPr>
          <p:nvPr/>
        </p:nvSpPr>
        <p:spPr>
          <a:xfrm>
            <a:off x="5839818" y="3744319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8813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B0A877A-41B0-4AC6-A6B6-E0D4F4B473C0}"/>
              </a:ext>
            </a:extLst>
          </p:cNvPr>
          <p:cNvSpPr/>
          <p:nvPr/>
        </p:nvSpPr>
        <p:spPr>
          <a:xfrm>
            <a:off x="118334" y="7055932"/>
            <a:ext cx="11956974" cy="9312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8A3A944-95BB-4EB5-9BDE-6D36968B2375}"/>
              </a:ext>
            </a:extLst>
          </p:cNvPr>
          <p:cNvSpPr>
            <a:spLocks noChangeAspect="1"/>
          </p:cNvSpPr>
          <p:nvPr/>
        </p:nvSpPr>
        <p:spPr>
          <a:xfrm>
            <a:off x="5839818" y="3876843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92470F4-6A3A-42B6-9319-4B6C95D342BE}"/>
              </a:ext>
            </a:extLst>
          </p:cNvPr>
          <p:cNvSpPr/>
          <p:nvPr/>
        </p:nvSpPr>
        <p:spPr>
          <a:xfrm>
            <a:off x="5607423" y="5047106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54A43A8-DDCD-4161-863A-6D67A57D2879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5376" y="6171910"/>
            <a:ext cx="5343779" cy="1203498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5343778"/>
              <a:gd name="connsiteY0" fmla="*/ 24947 h 1203499"/>
              <a:gd name="connsiteX1" fmla="*/ 1755844 w 5343778"/>
              <a:gd name="connsiteY1" fmla="*/ 27196 h 1203499"/>
              <a:gd name="connsiteX2" fmla="*/ 1455223 w 5343778"/>
              <a:gd name="connsiteY2" fmla="*/ 27222 h 1203499"/>
              <a:gd name="connsiteX3" fmla="*/ 0 w 5343778"/>
              <a:gd name="connsiteY3" fmla="*/ 1203499 h 1203499"/>
              <a:gd name="connsiteX4" fmla="*/ 5343778 w 5343778"/>
              <a:gd name="connsiteY4" fmla="*/ 1203045 h 1203499"/>
              <a:gd name="connsiteX5" fmla="*/ 4361910 w 5343778"/>
              <a:gd name="connsiteY5" fmla="*/ 0 h 1203499"/>
              <a:gd name="connsiteX6" fmla="*/ 1758621 w 5343778"/>
              <a:gd name="connsiteY6" fmla="*/ 24947 h 120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203499">
                <a:moveTo>
                  <a:pt x="1758621" y="24947"/>
                </a:moveTo>
                <a:lnTo>
                  <a:pt x="1755844" y="27196"/>
                </a:lnTo>
                <a:lnTo>
                  <a:pt x="1455223" y="27222"/>
                </a:lnTo>
                <a:lnTo>
                  <a:pt x="0" y="1203499"/>
                </a:lnTo>
                <a:lnTo>
                  <a:pt x="5343778" y="1203045"/>
                </a:lnTo>
                <a:lnTo>
                  <a:pt x="4361910" y="0"/>
                </a:lnTo>
                <a:lnTo>
                  <a:pt x="1758621" y="24947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44EC1342-1CA5-4D50-8A54-2F7E410FFA89}"/>
              </a:ext>
            </a:extLst>
          </p:cNvPr>
          <p:cNvSpPr>
            <a:spLocks noChangeAspect="1"/>
          </p:cNvSpPr>
          <p:nvPr/>
        </p:nvSpPr>
        <p:spPr>
          <a:xfrm rot="21564830" flipH="1">
            <a:off x="6219481" y="6179294"/>
            <a:ext cx="974629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  <a:gd name="connsiteX0" fmla="*/ 0 w 972795"/>
              <a:gd name="connsiteY0" fmla="*/ 34193 h 1238097"/>
              <a:gd name="connsiteX1" fmla="*/ 39962 w 972795"/>
              <a:gd name="connsiteY1" fmla="*/ 0 h 1238097"/>
              <a:gd name="connsiteX2" fmla="*/ 967399 w 972795"/>
              <a:gd name="connsiteY2" fmla="*/ 1123101 h 1238097"/>
              <a:gd name="connsiteX3" fmla="*/ 972795 w 972795"/>
              <a:gd name="connsiteY3" fmla="*/ 1238097 h 1238097"/>
              <a:gd name="connsiteX4" fmla="*/ 0 w 972795"/>
              <a:gd name="connsiteY4" fmla="*/ 34193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95" h="1238097">
                <a:moveTo>
                  <a:pt x="0" y="34193"/>
                </a:moveTo>
                <a:lnTo>
                  <a:pt x="39962" y="0"/>
                </a:lnTo>
                <a:lnTo>
                  <a:pt x="967399" y="1123101"/>
                </a:lnTo>
                <a:lnTo>
                  <a:pt x="972795" y="1238097"/>
                </a:lnTo>
                <a:lnTo>
                  <a:pt x="0" y="34193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978270B9-4B2B-4C36-9038-D60A2E738193}"/>
              </a:ext>
            </a:extLst>
          </p:cNvPr>
          <p:cNvSpPr/>
          <p:nvPr/>
        </p:nvSpPr>
        <p:spPr>
          <a:xfrm>
            <a:off x="5607423" y="4999051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8D3524F-BEF6-479C-904C-9D7C4C98E745}"/>
              </a:ext>
            </a:extLst>
          </p:cNvPr>
          <p:cNvSpPr/>
          <p:nvPr/>
        </p:nvSpPr>
        <p:spPr>
          <a:xfrm>
            <a:off x="7153832" y="6022017"/>
            <a:ext cx="287767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A4DB734-5F86-4027-AEC4-D43448B3386C}"/>
              </a:ext>
            </a:extLst>
          </p:cNvPr>
          <p:cNvSpPr/>
          <p:nvPr/>
        </p:nvSpPr>
        <p:spPr>
          <a:xfrm>
            <a:off x="5607423" y="5047106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>
            <a:off x="5839818" y="3876843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0839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A4DB734-5F86-4027-AEC4-D43448B3386C}"/>
              </a:ext>
            </a:extLst>
          </p:cNvPr>
          <p:cNvSpPr/>
          <p:nvPr/>
        </p:nvSpPr>
        <p:spPr>
          <a:xfrm>
            <a:off x="5607423" y="5047106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>
            <a:off x="5839818" y="3876843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0101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38A3A944-95BB-4EB5-9BDE-6D36968B2375}"/>
              </a:ext>
            </a:extLst>
          </p:cNvPr>
          <p:cNvSpPr>
            <a:spLocks noChangeAspect="1"/>
          </p:cNvSpPr>
          <p:nvPr/>
        </p:nvSpPr>
        <p:spPr>
          <a:xfrm rot="60000">
            <a:off x="5845795" y="3995035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92470F4-6A3A-42B6-9319-4B6C95D342BE}"/>
              </a:ext>
            </a:extLst>
          </p:cNvPr>
          <p:cNvSpPr/>
          <p:nvPr/>
        </p:nvSpPr>
        <p:spPr>
          <a:xfrm rot="60000">
            <a:off x="5654814" y="5198449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978270B9-4B2B-4C36-9038-D60A2E738193}"/>
              </a:ext>
            </a:extLst>
          </p:cNvPr>
          <p:cNvSpPr/>
          <p:nvPr/>
        </p:nvSpPr>
        <p:spPr>
          <a:xfrm rot="60000">
            <a:off x="5665431" y="5138294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8D3524F-BEF6-479C-904C-9D7C4C98E745}"/>
              </a:ext>
            </a:extLst>
          </p:cNvPr>
          <p:cNvSpPr/>
          <p:nvPr/>
        </p:nvSpPr>
        <p:spPr>
          <a:xfrm rot="60000">
            <a:off x="7192740" y="6170411"/>
            <a:ext cx="287767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65D6675-4F5D-416B-B42D-06214B9E919C}"/>
              </a:ext>
            </a:extLst>
          </p:cNvPr>
          <p:cNvSpPr>
            <a:spLocks noChangeAspect="1"/>
          </p:cNvSpPr>
          <p:nvPr/>
        </p:nvSpPr>
        <p:spPr>
          <a:xfrm rot="84830" flipH="1">
            <a:off x="6249410" y="6413976"/>
            <a:ext cx="5343779" cy="1178773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178774">
                <a:moveTo>
                  <a:pt x="1758621" y="222"/>
                </a:moveTo>
                <a:lnTo>
                  <a:pt x="1755844" y="2471"/>
                </a:lnTo>
                <a:lnTo>
                  <a:pt x="1455223" y="2497"/>
                </a:lnTo>
                <a:lnTo>
                  <a:pt x="0" y="1178774"/>
                </a:lnTo>
                <a:lnTo>
                  <a:pt x="5343778" y="1178320"/>
                </a:lnTo>
                <a:lnTo>
                  <a:pt x="4382946" y="0"/>
                </a:lnTo>
                <a:lnTo>
                  <a:pt x="1758621" y="222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B2C6709B-F49A-4D0B-BFA8-85B1490FB865}"/>
              </a:ext>
            </a:extLst>
          </p:cNvPr>
          <p:cNvSpPr>
            <a:spLocks noChangeAspect="1"/>
          </p:cNvSpPr>
          <p:nvPr/>
        </p:nvSpPr>
        <p:spPr>
          <a:xfrm rot="84830" flipH="1">
            <a:off x="7203864" y="6366831"/>
            <a:ext cx="2949147" cy="45719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4382946"/>
              <a:gd name="connsiteY0" fmla="*/ 31195 h 1209747"/>
              <a:gd name="connsiteX1" fmla="*/ 1755844 w 4382946"/>
              <a:gd name="connsiteY1" fmla="*/ 33444 h 1209747"/>
              <a:gd name="connsiteX2" fmla="*/ 1455223 w 4382946"/>
              <a:gd name="connsiteY2" fmla="*/ 33470 h 1209747"/>
              <a:gd name="connsiteX3" fmla="*/ 0 w 4382946"/>
              <a:gd name="connsiteY3" fmla="*/ 1209747 h 1209747"/>
              <a:gd name="connsiteX4" fmla="*/ 4369145 w 4382946"/>
              <a:gd name="connsiteY4" fmla="*/ 0 h 1209747"/>
              <a:gd name="connsiteX5" fmla="*/ 4382946 w 4382946"/>
              <a:gd name="connsiteY5" fmla="*/ 30973 h 1209747"/>
              <a:gd name="connsiteX6" fmla="*/ 1758621 w 4382946"/>
              <a:gd name="connsiteY6" fmla="*/ 31195 h 1209747"/>
              <a:gd name="connsiteX0" fmla="*/ 303398 w 2927723"/>
              <a:gd name="connsiteY0" fmla="*/ 44957 h 47232"/>
              <a:gd name="connsiteX1" fmla="*/ 300621 w 2927723"/>
              <a:gd name="connsiteY1" fmla="*/ 47206 h 47232"/>
              <a:gd name="connsiteX2" fmla="*/ 0 w 2927723"/>
              <a:gd name="connsiteY2" fmla="*/ 47232 h 47232"/>
              <a:gd name="connsiteX3" fmla="*/ 128061 w 2927723"/>
              <a:gd name="connsiteY3" fmla="*/ 0 h 47232"/>
              <a:gd name="connsiteX4" fmla="*/ 2913922 w 2927723"/>
              <a:gd name="connsiteY4" fmla="*/ 13762 h 47232"/>
              <a:gd name="connsiteX5" fmla="*/ 2927723 w 2927723"/>
              <a:gd name="connsiteY5" fmla="*/ 44735 h 47232"/>
              <a:gd name="connsiteX6" fmla="*/ 303398 w 2927723"/>
              <a:gd name="connsiteY6" fmla="*/ 44957 h 47232"/>
              <a:gd name="connsiteX0" fmla="*/ 303398 w 2927723"/>
              <a:gd name="connsiteY0" fmla="*/ 44957 h 47232"/>
              <a:gd name="connsiteX1" fmla="*/ 300621 w 2927723"/>
              <a:gd name="connsiteY1" fmla="*/ 47206 h 47232"/>
              <a:gd name="connsiteX2" fmla="*/ 0 w 2927723"/>
              <a:gd name="connsiteY2" fmla="*/ 47232 h 47232"/>
              <a:gd name="connsiteX3" fmla="*/ 128061 w 2927723"/>
              <a:gd name="connsiteY3" fmla="*/ 0 h 47232"/>
              <a:gd name="connsiteX4" fmla="*/ 2873442 w 2927723"/>
              <a:gd name="connsiteY4" fmla="*/ 14176 h 47232"/>
              <a:gd name="connsiteX5" fmla="*/ 2927723 w 2927723"/>
              <a:gd name="connsiteY5" fmla="*/ 44735 h 47232"/>
              <a:gd name="connsiteX6" fmla="*/ 303398 w 2927723"/>
              <a:gd name="connsiteY6" fmla="*/ 44957 h 47232"/>
              <a:gd name="connsiteX0" fmla="*/ 303398 w 2927723"/>
              <a:gd name="connsiteY0" fmla="*/ 30781 h 33056"/>
              <a:gd name="connsiteX1" fmla="*/ 300621 w 2927723"/>
              <a:gd name="connsiteY1" fmla="*/ 33030 h 33056"/>
              <a:gd name="connsiteX2" fmla="*/ 0 w 2927723"/>
              <a:gd name="connsiteY2" fmla="*/ 33056 h 33056"/>
              <a:gd name="connsiteX3" fmla="*/ 154497 w 2927723"/>
              <a:gd name="connsiteY3" fmla="*/ 9367 h 33056"/>
              <a:gd name="connsiteX4" fmla="*/ 2873442 w 2927723"/>
              <a:gd name="connsiteY4" fmla="*/ 0 h 33056"/>
              <a:gd name="connsiteX5" fmla="*/ 2927723 w 2927723"/>
              <a:gd name="connsiteY5" fmla="*/ 30559 h 33056"/>
              <a:gd name="connsiteX6" fmla="*/ 303398 w 2927723"/>
              <a:gd name="connsiteY6" fmla="*/ 30781 h 33056"/>
              <a:gd name="connsiteX0" fmla="*/ 303398 w 2927723"/>
              <a:gd name="connsiteY0" fmla="*/ 38082 h 40357"/>
              <a:gd name="connsiteX1" fmla="*/ 300621 w 2927723"/>
              <a:gd name="connsiteY1" fmla="*/ 40331 h 40357"/>
              <a:gd name="connsiteX2" fmla="*/ 0 w 2927723"/>
              <a:gd name="connsiteY2" fmla="*/ 40357 h 40357"/>
              <a:gd name="connsiteX3" fmla="*/ 154326 w 2927723"/>
              <a:gd name="connsiteY3" fmla="*/ 0 h 40357"/>
              <a:gd name="connsiteX4" fmla="*/ 2873442 w 2927723"/>
              <a:gd name="connsiteY4" fmla="*/ 7301 h 40357"/>
              <a:gd name="connsiteX5" fmla="*/ 2927723 w 2927723"/>
              <a:gd name="connsiteY5" fmla="*/ 37860 h 40357"/>
              <a:gd name="connsiteX6" fmla="*/ 303398 w 2927723"/>
              <a:gd name="connsiteY6" fmla="*/ 38082 h 40357"/>
              <a:gd name="connsiteX0" fmla="*/ 303398 w 2927723"/>
              <a:gd name="connsiteY0" fmla="*/ 50585 h 52860"/>
              <a:gd name="connsiteX1" fmla="*/ 300621 w 2927723"/>
              <a:gd name="connsiteY1" fmla="*/ 52834 h 52860"/>
              <a:gd name="connsiteX2" fmla="*/ 0 w 2927723"/>
              <a:gd name="connsiteY2" fmla="*/ 52860 h 52860"/>
              <a:gd name="connsiteX3" fmla="*/ 172672 w 2927723"/>
              <a:gd name="connsiteY3" fmla="*/ 0 h 52860"/>
              <a:gd name="connsiteX4" fmla="*/ 2873442 w 2927723"/>
              <a:gd name="connsiteY4" fmla="*/ 19804 h 52860"/>
              <a:gd name="connsiteX5" fmla="*/ 2927723 w 2927723"/>
              <a:gd name="connsiteY5" fmla="*/ 50363 h 52860"/>
              <a:gd name="connsiteX6" fmla="*/ 303398 w 2927723"/>
              <a:gd name="connsiteY6" fmla="*/ 50585 h 52860"/>
              <a:gd name="connsiteX0" fmla="*/ 303398 w 2927723"/>
              <a:gd name="connsiteY0" fmla="*/ 55946 h 58221"/>
              <a:gd name="connsiteX1" fmla="*/ 300621 w 2927723"/>
              <a:gd name="connsiteY1" fmla="*/ 58195 h 58221"/>
              <a:gd name="connsiteX2" fmla="*/ 0 w 2927723"/>
              <a:gd name="connsiteY2" fmla="*/ 58221 h 58221"/>
              <a:gd name="connsiteX3" fmla="*/ 172672 w 2927723"/>
              <a:gd name="connsiteY3" fmla="*/ 5361 h 58221"/>
              <a:gd name="connsiteX4" fmla="*/ 2925526 w 2927723"/>
              <a:gd name="connsiteY4" fmla="*/ 0 h 58221"/>
              <a:gd name="connsiteX5" fmla="*/ 2927723 w 2927723"/>
              <a:gd name="connsiteY5" fmla="*/ 55724 h 58221"/>
              <a:gd name="connsiteX6" fmla="*/ 303398 w 2927723"/>
              <a:gd name="connsiteY6" fmla="*/ 55946 h 58221"/>
              <a:gd name="connsiteX0" fmla="*/ 303398 w 2927723"/>
              <a:gd name="connsiteY0" fmla="*/ 78124 h 80399"/>
              <a:gd name="connsiteX1" fmla="*/ 300621 w 2927723"/>
              <a:gd name="connsiteY1" fmla="*/ 80373 h 80399"/>
              <a:gd name="connsiteX2" fmla="*/ 0 w 2927723"/>
              <a:gd name="connsiteY2" fmla="*/ 80399 h 80399"/>
              <a:gd name="connsiteX3" fmla="*/ 196275 w 2927723"/>
              <a:gd name="connsiteY3" fmla="*/ 0 h 80399"/>
              <a:gd name="connsiteX4" fmla="*/ 2925526 w 2927723"/>
              <a:gd name="connsiteY4" fmla="*/ 22178 h 80399"/>
              <a:gd name="connsiteX5" fmla="*/ 2927723 w 2927723"/>
              <a:gd name="connsiteY5" fmla="*/ 77902 h 80399"/>
              <a:gd name="connsiteX6" fmla="*/ 303398 w 2927723"/>
              <a:gd name="connsiteY6" fmla="*/ 78124 h 80399"/>
              <a:gd name="connsiteX0" fmla="*/ 303398 w 2949146"/>
              <a:gd name="connsiteY0" fmla="*/ 83484 h 85759"/>
              <a:gd name="connsiteX1" fmla="*/ 300621 w 2949146"/>
              <a:gd name="connsiteY1" fmla="*/ 85733 h 85759"/>
              <a:gd name="connsiteX2" fmla="*/ 0 w 2949146"/>
              <a:gd name="connsiteY2" fmla="*/ 85759 h 85759"/>
              <a:gd name="connsiteX3" fmla="*/ 196275 w 2949146"/>
              <a:gd name="connsiteY3" fmla="*/ 5360 h 85759"/>
              <a:gd name="connsiteX4" fmla="*/ 2949129 w 2949146"/>
              <a:gd name="connsiteY4" fmla="*/ 0 h 85759"/>
              <a:gd name="connsiteX5" fmla="*/ 2927723 w 2949146"/>
              <a:gd name="connsiteY5" fmla="*/ 83262 h 85759"/>
              <a:gd name="connsiteX6" fmla="*/ 303398 w 2949146"/>
              <a:gd name="connsiteY6" fmla="*/ 83484 h 85759"/>
              <a:gd name="connsiteX0" fmla="*/ 2927723 w 2949146"/>
              <a:gd name="connsiteY0" fmla="*/ 83262 h 85759"/>
              <a:gd name="connsiteX1" fmla="*/ 300621 w 2949146"/>
              <a:gd name="connsiteY1" fmla="*/ 85733 h 85759"/>
              <a:gd name="connsiteX2" fmla="*/ 0 w 2949146"/>
              <a:gd name="connsiteY2" fmla="*/ 85759 h 85759"/>
              <a:gd name="connsiteX3" fmla="*/ 196275 w 2949146"/>
              <a:gd name="connsiteY3" fmla="*/ 5360 h 85759"/>
              <a:gd name="connsiteX4" fmla="*/ 2949129 w 2949146"/>
              <a:gd name="connsiteY4" fmla="*/ 0 h 85759"/>
              <a:gd name="connsiteX5" fmla="*/ 2927723 w 2949146"/>
              <a:gd name="connsiteY5" fmla="*/ 83262 h 85759"/>
              <a:gd name="connsiteX0" fmla="*/ 2927723 w 2949146"/>
              <a:gd name="connsiteY0" fmla="*/ 83262 h 85759"/>
              <a:gd name="connsiteX1" fmla="*/ 0 w 2949146"/>
              <a:gd name="connsiteY1" fmla="*/ 85759 h 85759"/>
              <a:gd name="connsiteX2" fmla="*/ 196275 w 2949146"/>
              <a:gd name="connsiteY2" fmla="*/ 5360 h 85759"/>
              <a:gd name="connsiteX3" fmla="*/ 2949129 w 2949146"/>
              <a:gd name="connsiteY3" fmla="*/ 0 h 85759"/>
              <a:gd name="connsiteX4" fmla="*/ 2927723 w 2949146"/>
              <a:gd name="connsiteY4" fmla="*/ 83262 h 85759"/>
              <a:gd name="connsiteX0" fmla="*/ 2927723 w 2949146"/>
              <a:gd name="connsiteY0" fmla="*/ 83262 h 85759"/>
              <a:gd name="connsiteX1" fmla="*/ 0 w 2949146"/>
              <a:gd name="connsiteY1" fmla="*/ 85759 h 85759"/>
              <a:gd name="connsiteX2" fmla="*/ 196275 w 2949146"/>
              <a:gd name="connsiteY2" fmla="*/ 5360 h 85759"/>
              <a:gd name="connsiteX3" fmla="*/ 2949129 w 2949146"/>
              <a:gd name="connsiteY3" fmla="*/ 0 h 85759"/>
              <a:gd name="connsiteX4" fmla="*/ 2927723 w 2949146"/>
              <a:gd name="connsiteY4" fmla="*/ 83262 h 85759"/>
              <a:gd name="connsiteX0" fmla="*/ 2927723 w 2949181"/>
              <a:gd name="connsiteY0" fmla="*/ 79850 h 82347"/>
              <a:gd name="connsiteX1" fmla="*/ 0 w 2949181"/>
              <a:gd name="connsiteY1" fmla="*/ 82347 h 82347"/>
              <a:gd name="connsiteX2" fmla="*/ 196275 w 2949181"/>
              <a:gd name="connsiteY2" fmla="*/ 1948 h 82347"/>
              <a:gd name="connsiteX3" fmla="*/ 2949164 w 2949181"/>
              <a:gd name="connsiteY3" fmla="*/ 0 h 82347"/>
              <a:gd name="connsiteX4" fmla="*/ 2927723 w 2949181"/>
              <a:gd name="connsiteY4" fmla="*/ 79850 h 82347"/>
              <a:gd name="connsiteX0" fmla="*/ 2927688 w 2949146"/>
              <a:gd name="connsiteY0" fmla="*/ 79850 h 85759"/>
              <a:gd name="connsiteX1" fmla="*/ 0 w 2949146"/>
              <a:gd name="connsiteY1" fmla="*/ 85759 h 85759"/>
              <a:gd name="connsiteX2" fmla="*/ 196240 w 2949146"/>
              <a:gd name="connsiteY2" fmla="*/ 1948 h 85759"/>
              <a:gd name="connsiteX3" fmla="*/ 2949129 w 2949146"/>
              <a:gd name="connsiteY3" fmla="*/ 0 h 85759"/>
              <a:gd name="connsiteX4" fmla="*/ 2927688 w 2949146"/>
              <a:gd name="connsiteY4" fmla="*/ 79850 h 85759"/>
              <a:gd name="connsiteX0" fmla="*/ 2927688 w 2949146"/>
              <a:gd name="connsiteY0" fmla="*/ 79850 h 85759"/>
              <a:gd name="connsiteX1" fmla="*/ 0 w 2949146"/>
              <a:gd name="connsiteY1" fmla="*/ 85759 h 85759"/>
              <a:gd name="connsiteX2" fmla="*/ 117770 w 2949146"/>
              <a:gd name="connsiteY2" fmla="*/ 3454 h 85759"/>
              <a:gd name="connsiteX3" fmla="*/ 2949129 w 2949146"/>
              <a:gd name="connsiteY3" fmla="*/ 0 h 85759"/>
              <a:gd name="connsiteX4" fmla="*/ 2927688 w 2949146"/>
              <a:gd name="connsiteY4" fmla="*/ 79850 h 8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9146" h="85759">
                <a:moveTo>
                  <a:pt x="2927688" y="79850"/>
                </a:moveTo>
                <a:lnTo>
                  <a:pt x="0" y="85759"/>
                </a:lnTo>
                <a:lnTo>
                  <a:pt x="117770" y="3454"/>
                </a:lnTo>
                <a:lnTo>
                  <a:pt x="2949129" y="0"/>
                </a:lnTo>
                <a:cubicBezTo>
                  <a:pt x="2949861" y="18575"/>
                  <a:pt x="2926956" y="61275"/>
                  <a:pt x="2927688" y="79850"/>
                </a:cubicBezTo>
                <a:close/>
              </a:path>
            </a:pathLst>
          </a:custGeom>
          <a:gradFill flip="none" rotWithShape="1">
            <a:gsLst>
              <a:gs pos="25000">
                <a:srgbClr val="CDCED2"/>
              </a:gs>
              <a:gs pos="0">
                <a:srgbClr val="D6D5E9"/>
              </a:gs>
              <a:gs pos="75000">
                <a:srgbClr val="C8CCCF"/>
              </a:gs>
              <a:gs pos="50000">
                <a:srgbClr val="C9CBCC"/>
              </a:gs>
              <a:gs pos="100000">
                <a:srgbClr val="BCBFC6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7A0241F-D11F-4198-BE17-2FB483FF3ED9}"/>
              </a:ext>
            </a:extLst>
          </p:cNvPr>
          <p:cNvSpPr>
            <a:spLocks noChangeAspect="1"/>
          </p:cNvSpPr>
          <p:nvPr/>
        </p:nvSpPr>
        <p:spPr>
          <a:xfrm rot="84830" flipH="1">
            <a:off x="6254571" y="6320428"/>
            <a:ext cx="966231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413" h="1238097">
                <a:moveTo>
                  <a:pt x="0" y="42528"/>
                </a:moveTo>
                <a:lnTo>
                  <a:pt x="31580" y="0"/>
                </a:lnTo>
                <a:lnTo>
                  <a:pt x="959017" y="1123101"/>
                </a:lnTo>
                <a:lnTo>
                  <a:pt x="964413" y="1238097"/>
                </a:lnTo>
                <a:lnTo>
                  <a:pt x="0" y="42528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45795" y="3995035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015965-A356-403C-A503-98291A460588}"/>
              </a:ext>
            </a:extLst>
          </p:cNvPr>
          <p:cNvSpPr/>
          <p:nvPr/>
        </p:nvSpPr>
        <p:spPr>
          <a:xfrm rot="60000">
            <a:off x="7153832" y="6169497"/>
            <a:ext cx="287767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A4DB734-5F86-4027-AEC4-D43448B3386C}"/>
              </a:ext>
            </a:extLst>
          </p:cNvPr>
          <p:cNvSpPr/>
          <p:nvPr/>
        </p:nvSpPr>
        <p:spPr>
          <a:xfrm rot="60000">
            <a:off x="5654814" y="5198449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3852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45795" y="3995035"/>
            <a:ext cx="1130400" cy="1130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A4DB734-5F86-4027-AEC4-D43448B3386C}"/>
              </a:ext>
            </a:extLst>
          </p:cNvPr>
          <p:cNvSpPr/>
          <p:nvPr/>
        </p:nvSpPr>
        <p:spPr>
          <a:xfrm rot="60000">
            <a:off x="5654814" y="5198449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1090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38A3A944-95BB-4EB5-9BDE-6D36968B2375}"/>
              </a:ext>
            </a:extLst>
          </p:cNvPr>
          <p:cNvSpPr>
            <a:spLocks noChangeAspect="1"/>
          </p:cNvSpPr>
          <p:nvPr/>
        </p:nvSpPr>
        <p:spPr>
          <a:xfrm rot="60000">
            <a:off x="5857748" y="4128671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92470F4-6A3A-42B6-9319-4B6C95D342BE}"/>
              </a:ext>
            </a:extLst>
          </p:cNvPr>
          <p:cNvSpPr/>
          <p:nvPr/>
        </p:nvSpPr>
        <p:spPr>
          <a:xfrm rot="81291">
            <a:off x="5707849" y="5414625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978270B9-4B2B-4C36-9038-D60A2E738193}"/>
              </a:ext>
            </a:extLst>
          </p:cNvPr>
          <p:cNvSpPr/>
          <p:nvPr/>
        </p:nvSpPr>
        <p:spPr>
          <a:xfrm rot="81291">
            <a:off x="5722284" y="5350221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8D3524F-BEF6-479C-904C-9D7C4C98E745}"/>
              </a:ext>
            </a:extLst>
          </p:cNvPr>
          <p:cNvSpPr/>
          <p:nvPr/>
        </p:nvSpPr>
        <p:spPr>
          <a:xfrm rot="81291">
            <a:off x="7242778" y="6385505"/>
            <a:ext cx="2877674" cy="181536"/>
          </a:xfrm>
          <a:prstGeom prst="rect">
            <a:avLst/>
          </a:prstGeom>
          <a:ln>
            <a:noFill/>
          </a:ln>
          <a:effectLst>
            <a:outerShdw blurRad="127000" dist="127000" dir="5400000" algn="t" rotWithShape="0">
              <a:srgbClr val="9A9B86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65D6675-4F5D-416B-B42D-06214B9E919C}"/>
              </a:ext>
            </a:extLst>
          </p:cNvPr>
          <p:cNvSpPr>
            <a:spLocks noChangeAspect="1"/>
          </p:cNvSpPr>
          <p:nvPr/>
        </p:nvSpPr>
        <p:spPr>
          <a:xfrm rot="226400" flipH="1">
            <a:off x="6403325" y="6668730"/>
            <a:ext cx="5343779" cy="1178773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43778" h="1178774">
                <a:moveTo>
                  <a:pt x="1758621" y="222"/>
                </a:moveTo>
                <a:lnTo>
                  <a:pt x="1755844" y="2471"/>
                </a:lnTo>
                <a:lnTo>
                  <a:pt x="1455223" y="2497"/>
                </a:lnTo>
                <a:lnTo>
                  <a:pt x="0" y="1178774"/>
                </a:lnTo>
                <a:lnTo>
                  <a:pt x="5343778" y="1178320"/>
                </a:lnTo>
                <a:lnTo>
                  <a:pt x="4382946" y="0"/>
                </a:lnTo>
                <a:lnTo>
                  <a:pt x="1758621" y="222"/>
                </a:lnTo>
                <a:close/>
              </a:path>
            </a:pathLst>
          </a:custGeom>
          <a:gradFill flip="none" rotWithShape="1">
            <a:gsLst>
              <a:gs pos="25000">
                <a:srgbClr val="C2C6C7"/>
              </a:gs>
              <a:gs pos="0">
                <a:srgbClr val="C7CECE"/>
              </a:gs>
              <a:gs pos="75000">
                <a:srgbClr val="B9C0C0"/>
              </a:gs>
              <a:gs pos="50000">
                <a:srgbClr val="BDC2C3"/>
              </a:gs>
              <a:gs pos="100000">
                <a:srgbClr val="B9BEBD"/>
              </a:gs>
            </a:gsLst>
            <a:lin ang="10800000" scaled="1"/>
            <a:tileRect/>
          </a:gradFill>
          <a:ln>
            <a:noFill/>
          </a:ln>
          <a:effectLst>
            <a:outerShdw blurRad="1270000" dist="952500" dir="20400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B2C6709B-F49A-4D0B-BFA8-85B1490FB865}"/>
              </a:ext>
            </a:extLst>
          </p:cNvPr>
          <p:cNvSpPr>
            <a:spLocks noChangeAspect="1"/>
          </p:cNvSpPr>
          <p:nvPr/>
        </p:nvSpPr>
        <p:spPr>
          <a:xfrm rot="226400" flipH="1">
            <a:off x="7383251" y="6612106"/>
            <a:ext cx="2949147" cy="45719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1758621 w 4382946"/>
              <a:gd name="connsiteY0" fmla="*/ 31195 h 1209747"/>
              <a:gd name="connsiteX1" fmla="*/ 1755844 w 4382946"/>
              <a:gd name="connsiteY1" fmla="*/ 33444 h 1209747"/>
              <a:gd name="connsiteX2" fmla="*/ 1455223 w 4382946"/>
              <a:gd name="connsiteY2" fmla="*/ 33470 h 1209747"/>
              <a:gd name="connsiteX3" fmla="*/ 0 w 4382946"/>
              <a:gd name="connsiteY3" fmla="*/ 1209747 h 1209747"/>
              <a:gd name="connsiteX4" fmla="*/ 4369145 w 4382946"/>
              <a:gd name="connsiteY4" fmla="*/ 0 h 1209747"/>
              <a:gd name="connsiteX5" fmla="*/ 4382946 w 4382946"/>
              <a:gd name="connsiteY5" fmla="*/ 30973 h 1209747"/>
              <a:gd name="connsiteX6" fmla="*/ 1758621 w 4382946"/>
              <a:gd name="connsiteY6" fmla="*/ 31195 h 1209747"/>
              <a:gd name="connsiteX0" fmla="*/ 303398 w 2927723"/>
              <a:gd name="connsiteY0" fmla="*/ 44957 h 47232"/>
              <a:gd name="connsiteX1" fmla="*/ 300621 w 2927723"/>
              <a:gd name="connsiteY1" fmla="*/ 47206 h 47232"/>
              <a:gd name="connsiteX2" fmla="*/ 0 w 2927723"/>
              <a:gd name="connsiteY2" fmla="*/ 47232 h 47232"/>
              <a:gd name="connsiteX3" fmla="*/ 128061 w 2927723"/>
              <a:gd name="connsiteY3" fmla="*/ 0 h 47232"/>
              <a:gd name="connsiteX4" fmla="*/ 2913922 w 2927723"/>
              <a:gd name="connsiteY4" fmla="*/ 13762 h 47232"/>
              <a:gd name="connsiteX5" fmla="*/ 2927723 w 2927723"/>
              <a:gd name="connsiteY5" fmla="*/ 44735 h 47232"/>
              <a:gd name="connsiteX6" fmla="*/ 303398 w 2927723"/>
              <a:gd name="connsiteY6" fmla="*/ 44957 h 47232"/>
              <a:gd name="connsiteX0" fmla="*/ 303398 w 2927723"/>
              <a:gd name="connsiteY0" fmla="*/ 44957 h 47232"/>
              <a:gd name="connsiteX1" fmla="*/ 300621 w 2927723"/>
              <a:gd name="connsiteY1" fmla="*/ 47206 h 47232"/>
              <a:gd name="connsiteX2" fmla="*/ 0 w 2927723"/>
              <a:gd name="connsiteY2" fmla="*/ 47232 h 47232"/>
              <a:gd name="connsiteX3" fmla="*/ 128061 w 2927723"/>
              <a:gd name="connsiteY3" fmla="*/ 0 h 47232"/>
              <a:gd name="connsiteX4" fmla="*/ 2873442 w 2927723"/>
              <a:gd name="connsiteY4" fmla="*/ 14176 h 47232"/>
              <a:gd name="connsiteX5" fmla="*/ 2927723 w 2927723"/>
              <a:gd name="connsiteY5" fmla="*/ 44735 h 47232"/>
              <a:gd name="connsiteX6" fmla="*/ 303398 w 2927723"/>
              <a:gd name="connsiteY6" fmla="*/ 44957 h 47232"/>
              <a:gd name="connsiteX0" fmla="*/ 303398 w 2927723"/>
              <a:gd name="connsiteY0" fmla="*/ 30781 h 33056"/>
              <a:gd name="connsiteX1" fmla="*/ 300621 w 2927723"/>
              <a:gd name="connsiteY1" fmla="*/ 33030 h 33056"/>
              <a:gd name="connsiteX2" fmla="*/ 0 w 2927723"/>
              <a:gd name="connsiteY2" fmla="*/ 33056 h 33056"/>
              <a:gd name="connsiteX3" fmla="*/ 154497 w 2927723"/>
              <a:gd name="connsiteY3" fmla="*/ 9367 h 33056"/>
              <a:gd name="connsiteX4" fmla="*/ 2873442 w 2927723"/>
              <a:gd name="connsiteY4" fmla="*/ 0 h 33056"/>
              <a:gd name="connsiteX5" fmla="*/ 2927723 w 2927723"/>
              <a:gd name="connsiteY5" fmla="*/ 30559 h 33056"/>
              <a:gd name="connsiteX6" fmla="*/ 303398 w 2927723"/>
              <a:gd name="connsiteY6" fmla="*/ 30781 h 33056"/>
              <a:gd name="connsiteX0" fmla="*/ 303398 w 2927723"/>
              <a:gd name="connsiteY0" fmla="*/ 38082 h 40357"/>
              <a:gd name="connsiteX1" fmla="*/ 300621 w 2927723"/>
              <a:gd name="connsiteY1" fmla="*/ 40331 h 40357"/>
              <a:gd name="connsiteX2" fmla="*/ 0 w 2927723"/>
              <a:gd name="connsiteY2" fmla="*/ 40357 h 40357"/>
              <a:gd name="connsiteX3" fmla="*/ 154326 w 2927723"/>
              <a:gd name="connsiteY3" fmla="*/ 0 h 40357"/>
              <a:gd name="connsiteX4" fmla="*/ 2873442 w 2927723"/>
              <a:gd name="connsiteY4" fmla="*/ 7301 h 40357"/>
              <a:gd name="connsiteX5" fmla="*/ 2927723 w 2927723"/>
              <a:gd name="connsiteY5" fmla="*/ 37860 h 40357"/>
              <a:gd name="connsiteX6" fmla="*/ 303398 w 2927723"/>
              <a:gd name="connsiteY6" fmla="*/ 38082 h 40357"/>
              <a:gd name="connsiteX0" fmla="*/ 303398 w 2927723"/>
              <a:gd name="connsiteY0" fmla="*/ 50585 h 52860"/>
              <a:gd name="connsiteX1" fmla="*/ 300621 w 2927723"/>
              <a:gd name="connsiteY1" fmla="*/ 52834 h 52860"/>
              <a:gd name="connsiteX2" fmla="*/ 0 w 2927723"/>
              <a:gd name="connsiteY2" fmla="*/ 52860 h 52860"/>
              <a:gd name="connsiteX3" fmla="*/ 172672 w 2927723"/>
              <a:gd name="connsiteY3" fmla="*/ 0 h 52860"/>
              <a:gd name="connsiteX4" fmla="*/ 2873442 w 2927723"/>
              <a:gd name="connsiteY4" fmla="*/ 19804 h 52860"/>
              <a:gd name="connsiteX5" fmla="*/ 2927723 w 2927723"/>
              <a:gd name="connsiteY5" fmla="*/ 50363 h 52860"/>
              <a:gd name="connsiteX6" fmla="*/ 303398 w 2927723"/>
              <a:gd name="connsiteY6" fmla="*/ 50585 h 52860"/>
              <a:gd name="connsiteX0" fmla="*/ 303398 w 2927723"/>
              <a:gd name="connsiteY0" fmla="*/ 55946 h 58221"/>
              <a:gd name="connsiteX1" fmla="*/ 300621 w 2927723"/>
              <a:gd name="connsiteY1" fmla="*/ 58195 h 58221"/>
              <a:gd name="connsiteX2" fmla="*/ 0 w 2927723"/>
              <a:gd name="connsiteY2" fmla="*/ 58221 h 58221"/>
              <a:gd name="connsiteX3" fmla="*/ 172672 w 2927723"/>
              <a:gd name="connsiteY3" fmla="*/ 5361 h 58221"/>
              <a:gd name="connsiteX4" fmla="*/ 2925526 w 2927723"/>
              <a:gd name="connsiteY4" fmla="*/ 0 h 58221"/>
              <a:gd name="connsiteX5" fmla="*/ 2927723 w 2927723"/>
              <a:gd name="connsiteY5" fmla="*/ 55724 h 58221"/>
              <a:gd name="connsiteX6" fmla="*/ 303398 w 2927723"/>
              <a:gd name="connsiteY6" fmla="*/ 55946 h 58221"/>
              <a:gd name="connsiteX0" fmla="*/ 303398 w 2927723"/>
              <a:gd name="connsiteY0" fmla="*/ 78124 h 80399"/>
              <a:gd name="connsiteX1" fmla="*/ 300621 w 2927723"/>
              <a:gd name="connsiteY1" fmla="*/ 80373 h 80399"/>
              <a:gd name="connsiteX2" fmla="*/ 0 w 2927723"/>
              <a:gd name="connsiteY2" fmla="*/ 80399 h 80399"/>
              <a:gd name="connsiteX3" fmla="*/ 196275 w 2927723"/>
              <a:gd name="connsiteY3" fmla="*/ 0 h 80399"/>
              <a:gd name="connsiteX4" fmla="*/ 2925526 w 2927723"/>
              <a:gd name="connsiteY4" fmla="*/ 22178 h 80399"/>
              <a:gd name="connsiteX5" fmla="*/ 2927723 w 2927723"/>
              <a:gd name="connsiteY5" fmla="*/ 77902 h 80399"/>
              <a:gd name="connsiteX6" fmla="*/ 303398 w 2927723"/>
              <a:gd name="connsiteY6" fmla="*/ 78124 h 80399"/>
              <a:gd name="connsiteX0" fmla="*/ 303398 w 2949146"/>
              <a:gd name="connsiteY0" fmla="*/ 83484 h 85759"/>
              <a:gd name="connsiteX1" fmla="*/ 300621 w 2949146"/>
              <a:gd name="connsiteY1" fmla="*/ 85733 h 85759"/>
              <a:gd name="connsiteX2" fmla="*/ 0 w 2949146"/>
              <a:gd name="connsiteY2" fmla="*/ 85759 h 85759"/>
              <a:gd name="connsiteX3" fmla="*/ 196275 w 2949146"/>
              <a:gd name="connsiteY3" fmla="*/ 5360 h 85759"/>
              <a:gd name="connsiteX4" fmla="*/ 2949129 w 2949146"/>
              <a:gd name="connsiteY4" fmla="*/ 0 h 85759"/>
              <a:gd name="connsiteX5" fmla="*/ 2927723 w 2949146"/>
              <a:gd name="connsiteY5" fmla="*/ 83262 h 85759"/>
              <a:gd name="connsiteX6" fmla="*/ 303398 w 2949146"/>
              <a:gd name="connsiteY6" fmla="*/ 83484 h 85759"/>
              <a:gd name="connsiteX0" fmla="*/ 2927723 w 2949146"/>
              <a:gd name="connsiteY0" fmla="*/ 83262 h 85759"/>
              <a:gd name="connsiteX1" fmla="*/ 300621 w 2949146"/>
              <a:gd name="connsiteY1" fmla="*/ 85733 h 85759"/>
              <a:gd name="connsiteX2" fmla="*/ 0 w 2949146"/>
              <a:gd name="connsiteY2" fmla="*/ 85759 h 85759"/>
              <a:gd name="connsiteX3" fmla="*/ 196275 w 2949146"/>
              <a:gd name="connsiteY3" fmla="*/ 5360 h 85759"/>
              <a:gd name="connsiteX4" fmla="*/ 2949129 w 2949146"/>
              <a:gd name="connsiteY4" fmla="*/ 0 h 85759"/>
              <a:gd name="connsiteX5" fmla="*/ 2927723 w 2949146"/>
              <a:gd name="connsiteY5" fmla="*/ 83262 h 85759"/>
              <a:gd name="connsiteX0" fmla="*/ 2927723 w 2949146"/>
              <a:gd name="connsiteY0" fmla="*/ 83262 h 85759"/>
              <a:gd name="connsiteX1" fmla="*/ 0 w 2949146"/>
              <a:gd name="connsiteY1" fmla="*/ 85759 h 85759"/>
              <a:gd name="connsiteX2" fmla="*/ 196275 w 2949146"/>
              <a:gd name="connsiteY2" fmla="*/ 5360 h 85759"/>
              <a:gd name="connsiteX3" fmla="*/ 2949129 w 2949146"/>
              <a:gd name="connsiteY3" fmla="*/ 0 h 85759"/>
              <a:gd name="connsiteX4" fmla="*/ 2927723 w 2949146"/>
              <a:gd name="connsiteY4" fmla="*/ 83262 h 85759"/>
              <a:gd name="connsiteX0" fmla="*/ 2927723 w 2949146"/>
              <a:gd name="connsiteY0" fmla="*/ 83262 h 85759"/>
              <a:gd name="connsiteX1" fmla="*/ 0 w 2949146"/>
              <a:gd name="connsiteY1" fmla="*/ 85759 h 85759"/>
              <a:gd name="connsiteX2" fmla="*/ 196275 w 2949146"/>
              <a:gd name="connsiteY2" fmla="*/ 5360 h 85759"/>
              <a:gd name="connsiteX3" fmla="*/ 2949129 w 2949146"/>
              <a:gd name="connsiteY3" fmla="*/ 0 h 85759"/>
              <a:gd name="connsiteX4" fmla="*/ 2927723 w 2949146"/>
              <a:gd name="connsiteY4" fmla="*/ 83262 h 85759"/>
              <a:gd name="connsiteX0" fmla="*/ 2927723 w 2949181"/>
              <a:gd name="connsiteY0" fmla="*/ 79850 h 82347"/>
              <a:gd name="connsiteX1" fmla="*/ 0 w 2949181"/>
              <a:gd name="connsiteY1" fmla="*/ 82347 h 82347"/>
              <a:gd name="connsiteX2" fmla="*/ 196275 w 2949181"/>
              <a:gd name="connsiteY2" fmla="*/ 1948 h 82347"/>
              <a:gd name="connsiteX3" fmla="*/ 2949164 w 2949181"/>
              <a:gd name="connsiteY3" fmla="*/ 0 h 82347"/>
              <a:gd name="connsiteX4" fmla="*/ 2927723 w 2949181"/>
              <a:gd name="connsiteY4" fmla="*/ 79850 h 82347"/>
              <a:gd name="connsiteX0" fmla="*/ 2927688 w 2949146"/>
              <a:gd name="connsiteY0" fmla="*/ 79850 h 85759"/>
              <a:gd name="connsiteX1" fmla="*/ 0 w 2949146"/>
              <a:gd name="connsiteY1" fmla="*/ 85759 h 85759"/>
              <a:gd name="connsiteX2" fmla="*/ 196240 w 2949146"/>
              <a:gd name="connsiteY2" fmla="*/ 1948 h 85759"/>
              <a:gd name="connsiteX3" fmla="*/ 2949129 w 2949146"/>
              <a:gd name="connsiteY3" fmla="*/ 0 h 85759"/>
              <a:gd name="connsiteX4" fmla="*/ 2927688 w 2949146"/>
              <a:gd name="connsiteY4" fmla="*/ 79850 h 85759"/>
              <a:gd name="connsiteX0" fmla="*/ 2927688 w 2949146"/>
              <a:gd name="connsiteY0" fmla="*/ 79850 h 85759"/>
              <a:gd name="connsiteX1" fmla="*/ 0 w 2949146"/>
              <a:gd name="connsiteY1" fmla="*/ 85759 h 85759"/>
              <a:gd name="connsiteX2" fmla="*/ 117770 w 2949146"/>
              <a:gd name="connsiteY2" fmla="*/ 3454 h 85759"/>
              <a:gd name="connsiteX3" fmla="*/ 2949129 w 2949146"/>
              <a:gd name="connsiteY3" fmla="*/ 0 h 85759"/>
              <a:gd name="connsiteX4" fmla="*/ 2927688 w 2949146"/>
              <a:gd name="connsiteY4" fmla="*/ 79850 h 8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9146" h="85759">
                <a:moveTo>
                  <a:pt x="2927688" y="79850"/>
                </a:moveTo>
                <a:lnTo>
                  <a:pt x="0" y="85759"/>
                </a:lnTo>
                <a:lnTo>
                  <a:pt x="117770" y="3454"/>
                </a:lnTo>
                <a:lnTo>
                  <a:pt x="2949129" y="0"/>
                </a:lnTo>
                <a:cubicBezTo>
                  <a:pt x="2949861" y="18575"/>
                  <a:pt x="2926956" y="61275"/>
                  <a:pt x="2927688" y="79850"/>
                </a:cubicBezTo>
                <a:close/>
              </a:path>
            </a:pathLst>
          </a:custGeom>
          <a:gradFill flip="none" rotWithShape="1">
            <a:gsLst>
              <a:gs pos="25000">
                <a:srgbClr val="CDCED2"/>
              </a:gs>
              <a:gs pos="0">
                <a:srgbClr val="D6D5E9"/>
              </a:gs>
              <a:gs pos="75000">
                <a:srgbClr val="C8CCCF"/>
              </a:gs>
              <a:gs pos="50000">
                <a:srgbClr val="C9CBCC"/>
              </a:gs>
              <a:gs pos="100000">
                <a:srgbClr val="BCBFC6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7A0241F-D11F-4198-BE17-2FB483FF3ED9}"/>
              </a:ext>
            </a:extLst>
          </p:cNvPr>
          <p:cNvSpPr>
            <a:spLocks noChangeAspect="1"/>
          </p:cNvSpPr>
          <p:nvPr/>
        </p:nvSpPr>
        <p:spPr>
          <a:xfrm rot="226400" flipH="1">
            <a:off x="6413303" y="6485345"/>
            <a:ext cx="966231" cy="1221846"/>
          </a:xfrm>
          <a:custGeom>
            <a:avLst/>
            <a:gdLst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412302 w 5343778"/>
              <a:gd name="connsiteY8" fmla="*/ 36252 h 1178774"/>
              <a:gd name="connsiteX9" fmla="*/ 4382946 w 5343778"/>
              <a:gd name="connsiteY9" fmla="*/ 0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418949 w 5343778"/>
              <a:gd name="connsiteY7" fmla="*/ 36251 h 1178774"/>
              <a:gd name="connsiteX8" fmla="*/ 4382946 w 5343778"/>
              <a:gd name="connsiteY8" fmla="*/ 0 h 1178774"/>
              <a:gd name="connsiteX9" fmla="*/ 1758621 w 5343778"/>
              <a:gd name="connsiteY9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1410583 w 5343778"/>
              <a:gd name="connsiteY4" fmla="*/ 36505 h 1178774"/>
              <a:gd name="connsiteX5" fmla="*/ 0 w 5343778"/>
              <a:gd name="connsiteY5" fmla="*/ 1178774 h 1178774"/>
              <a:gd name="connsiteX6" fmla="*/ 5343778 w 5343778"/>
              <a:gd name="connsiteY6" fmla="*/ 1178320 h 1178774"/>
              <a:gd name="connsiteX7" fmla="*/ 4382946 w 5343778"/>
              <a:gd name="connsiteY7" fmla="*/ 0 h 1178774"/>
              <a:gd name="connsiteX8" fmla="*/ 1758621 w 5343778"/>
              <a:gd name="connsiteY8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1413226 w 5343778"/>
              <a:gd name="connsiteY3" fmla="*/ 36505 h 1178774"/>
              <a:gd name="connsiteX4" fmla="*/ 0 w 5343778"/>
              <a:gd name="connsiteY4" fmla="*/ 1178774 h 1178774"/>
              <a:gd name="connsiteX5" fmla="*/ 5343778 w 5343778"/>
              <a:gd name="connsiteY5" fmla="*/ 1178320 h 1178774"/>
              <a:gd name="connsiteX6" fmla="*/ 4382946 w 5343778"/>
              <a:gd name="connsiteY6" fmla="*/ 0 h 1178774"/>
              <a:gd name="connsiteX7" fmla="*/ 1758621 w 5343778"/>
              <a:gd name="connsiteY7" fmla="*/ 222 h 1178774"/>
              <a:gd name="connsiteX0" fmla="*/ 1758621 w 5343778"/>
              <a:gd name="connsiteY0" fmla="*/ 222 h 1178774"/>
              <a:gd name="connsiteX1" fmla="*/ 1755844 w 5343778"/>
              <a:gd name="connsiteY1" fmla="*/ 2471 h 1178774"/>
              <a:gd name="connsiteX2" fmla="*/ 1455223 w 5343778"/>
              <a:gd name="connsiteY2" fmla="*/ 2497 h 1178774"/>
              <a:gd name="connsiteX3" fmla="*/ 0 w 5343778"/>
              <a:gd name="connsiteY3" fmla="*/ 1178774 h 1178774"/>
              <a:gd name="connsiteX4" fmla="*/ 5343778 w 5343778"/>
              <a:gd name="connsiteY4" fmla="*/ 1178320 h 1178774"/>
              <a:gd name="connsiteX5" fmla="*/ 4382946 w 5343778"/>
              <a:gd name="connsiteY5" fmla="*/ 0 h 1178774"/>
              <a:gd name="connsiteX6" fmla="*/ 1758621 w 5343778"/>
              <a:gd name="connsiteY6" fmla="*/ 222 h 1178774"/>
              <a:gd name="connsiteX0" fmla="*/ 303398 w 3888555"/>
              <a:gd name="connsiteY0" fmla="*/ 222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6" fmla="*/ 303398 w 3888555"/>
              <a:gd name="connsiteY6" fmla="*/ 222 h 1178320"/>
              <a:gd name="connsiteX0" fmla="*/ 2927723 w 3888555"/>
              <a:gd name="connsiteY0" fmla="*/ 0 h 1178320"/>
              <a:gd name="connsiteX1" fmla="*/ 300621 w 3888555"/>
              <a:gd name="connsiteY1" fmla="*/ 2471 h 1178320"/>
              <a:gd name="connsiteX2" fmla="*/ 0 w 3888555"/>
              <a:gd name="connsiteY2" fmla="*/ 2497 h 1178320"/>
              <a:gd name="connsiteX3" fmla="*/ 1229299 w 3888555"/>
              <a:gd name="connsiteY3" fmla="*/ 846493 h 1178320"/>
              <a:gd name="connsiteX4" fmla="*/ 3888555 w 3888555"/>
              <a:gd name="connsiteY4" fmla="*/ 1178320 h 1178320"/>
              <a:gd name="connsiteX5" fmla="*/ 2927723 w 3888555"/>
              <a:gd name="connsiteY5" fmla="*/ 0 h 1178320"/>
              <a:gd name="connsiteX0" fmla="*/ 2927723 w 3888555"/>
              <a:gd name="connsiteY0" fmla="*/ 0 h 1178320"/>
              <a:gd name="connsiteX1" fmla="*/ 0 w 3888555"/>
              <a:gd name="connsiteY1" fmla="*/ 2497 h 1178320"/>
              <a:gd name="connsiteX2" fmla="*/ 1229299 w 3888555"/>
              <a:gd name="connsiteY2" fmla="*/ 846493 h 1178320"/>
              <a:gd name="connsiteX3" fmla="*/ 3888555 w 3888555"/>
              <a:gd name="connsiteY3" fmla="*/ 1178320 h 1178320"/>
              <a:gd name="connsiteX4" fmla="*/ 2927723 w 3888555"/>
              <a:gd name="connsiteY4" fmla="*/ 0 h 1178320"/>
              <a:gd name="connsiteX0" fmla="*/ 1698424 w 2659256"/>
              <a:gd name="connsiteY0" fmla="*/ 0 h 1178320"/>
              <a:gd name="connsiteX1" fmla="*/ 1666436 w 2659256"/>
              <a:gd name="connsiteY1" fmla="*/ 151451 h 1178320"/>
              <a:gd name="connsiteX2" fmla="*/ 0 w 2659256"/>
              <a:gd name="connsiteY2" fmla="*/ 846493 h 1178320"/>
              <a:gd name="connsiteX3" fmla="*/ 2659256 w 2659256"/>
              <a:gd name="connsiteY3" fmla="*/ 1178320 h 1178320"/>
              <a:gd name="connsiteX4" fmla="*/ 1698424 w 2659256"/>
              <a:gd name="connsiteY4" fmla="*/ 0 h 1178320"/>
              <a:gd name="connsiteX0" fmla="*/ 1698424 w 2659256"/>
              <a:gd name="connsiteY0" fmla="*/ 58178 h 1236498"/>
              <a:gd name="connsiteX1" fmla="*/ 1692003 w 2659256"/>
              <a:gd name="connsiteY1" fmla="*/ 0 h 1236498"/>
              <a:gd name="connsiteX2" fmla="*/ 0 w 2659256"/>
              <a:gd name="connsiteY2" fmla="*/ 904671 h 1236498"/>
              <a:gd name="connsiteX3" fmla="*/ 2659256 w 2659256"/>
              <a:gd name="connsiteY3" fmla="*/ 1236498 h 1236498"/>
              <a:gd name="connsiteX4" fmla="*/ 1698424 w 2659256"/>
              <a:gd name="connsiteY4" fmla="*/ 58178 h 1236498"/>
              <a:gd name="connsiteX0" fmla="*/ 6421 w 967253"/>
              <a:gd name="connsiteY0" fmla="*/ 58178 h 1236498"/>
              <a:gd name="connsiteX1" fmla="*/ 0 w 967253"/>
              <a:gd name="connsiteY1" fmla="*/ 0 h 1236498"/>
              <a:gd name="connsiteX2" fmla="*/ 955277 w 967253"/>
              <a:gd name="connsiteY2" fmla="*/ 1145454 h 1236498"/>
              <a:gd name="connsiteX3" fmla="*/ 967253 w 967253"/>
              <a:gd name="connsiteY3" fmla="*/ 1236498 h 1236498"/>
              <a:gd name="connsiteX4" fmla="*/ 6421 w 967253"/>
              <a:gd name="connsiteY4" fmla="*/ 58178 h 1236498"/>
              <a:gd name="connsiteX0" fmla="*/ 3342 w 964174"/>
              <a:gd name="connsiteY0" fmla="*/ 58210 h 1236530"/>
              <a:gd name="connsiteX1" fmla="*/ 0 w 964174"/>
              <a:gd name="connsiteY1" fmla="*/ 0 h 1236530"/>
              <a:gd name="connsiteX2" fmla="*/ 952198 w 964174"/>
              <a:gd name="connsiteY2" fmla="*/ 1145486 h 1236530"/>
              <a:gd name="connsiteX3" fmla="*/ 964174 w 964174"/>
              <a:gd name="connsiteY3" fmla="*/ 1236530 h 1236530"/>
              <a:gd name="connsiteX4" fmla="*/ 3342 w 964174"/>
              <a:gd name="connsiteY4" fmla="*/ 58210 h 123653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48856 w 960832"/>
              <a:gd name="connsiteY2" fmla="*/ 1166166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890 h 1257210"/>
              <a:gd name="connsiteX1" fmla="*/ 16919 w 960832"/>
              <a:gd name="connsiteY1" fmla="*/ 0 h 1257210"/>
              <a:gd name="connsiteX2" fmla="*/ 955436 w 960832"/>
              <a:gd name="connsiteY2" fmla="*/ 1142214 h 1257210"/>
              <a:gd name="connsiteX3" fmla="*/ 960832 w 960832"/>
              <a:gd name="connsiteY3" fmla="*/ 1257210 h 1257210"/>
              <a:gd name="connsiteX4" fmla="*/ 0 w 960832"/>
              <a:gd name="connsiteY4" fmla="*/ 78890 h 1257210"/>
              <a:gd name="connsiteX0" fmla="*/ 0 w 960832"/>
              <a:gd name="connsiteY0" fmla="*/ 78960 h 1257280"/>
              <a:gd name="connsiteX1" fmla="*/ 23743 w 960832"/>
              <a:gd name="connsiteY1" fmla="*/ 0 h 1257280"/>
              <a:gd name="connsiteX2" fmla="*/ 955436 w 960832"/>
              <a:gd name="connsiteY2" fmla="*/ 1142284 h 1257280"/>
              <a:gd name="connsiteX3" fmla="*/ 960832 w 960832"/>
              <a:gd name="connsiteY3" fmla="*/ 1257280 h 1257280"/>
              <a:gd name="connsiteX4" fmla="*/ 0 w 960832"/>
              <a:gd name="connsiteY4" fmla="*/ 78960 h 1257280"/>
              <a:gd name="connsiteX0" fmla="*/ 0 w 960832"/>
              <a:gd name="connsiteY0" fmla="*/ 79030 h 1257350"/>
              <a:gd name="connsiteX1" fmla="*/ 30567 w 960832"/>
              <a:gd name="connsiteY1" fmla="*/ 0 h 1257350"/>
              <a:gd name="connsiteX2" fmla="*/ 955436 w 960832"/>
              <a:gd name="connsiteY2" fmla="*/ 1142354 h 1257350"/>
              <a:gd name="connsiteX3" fmla="*/ 960832 w 960832"/>
              <a:gd name="connsiteY3" fmla="*/ 1257350 h 1257350"/>
              <a:gd name="connsiteX4" fmla="*/ 0 w 960832"/>
              <a:gd name="connsiteY4" fmla="*/ 79030 h 1257350"/>
              <a:gd name="connsiteX0" fmla="*/ 0 w 960832"/>
              <a:gd name="connsiteY0" fmla="*/ 78996 h 1257316"/>
              <a:gd name="connsiteX1" fmla="*/ 27155 w 960832"/>
              <a:gd name="connsiteY1" fmla="*/ 0 h 1257316"/>
              <a:gd name="connsiteX2" fmla="*/ 955436 w 960832"/>
              <a:gd name="connsiteY2" fmla="*/ 1142320 h 1257316"/>
              <a:gd name="connsiteX3" fmla="*/ 960832 w 960832"/>
              <a:gd name="connsiteY3" fmla="*/ 1257316 h 1257316"/>
              <a:gd name="connsiteX4" fmla="*/ 0 w 960832"/>
              <a:gd name="connsiteY4" fmla="*/ 78996 h 1257316"/>
              <a:gd name="connsiteX0" fmla="*/ 0 w 960832"/>
              <a:gd name="connsiteY0" fmla="*/ 78926 h 1257246"/>
              <a:gd name="connsiteX1" fmla="*/ 20332 w 960832"/>
              <a:gd name="connsiteY1" fmla="*/ 0 h 1257246"/>
              <a:gd name="connsiteX2" fmla="*/ 955436 w 960832"/>
              <a:gd name="connsiteY2" fmla="*/ 1142250 h 1257246"/>
              <a:gd name="connsiteX3" fmla="*/ 960832 w 960832"/>
              <a:gd name="connsiteY3" fmla="*/ 1257246 h 1257246"/>
              <a:gd name="connsiteX4" fmla="*/ 0 w 960832"/>
              <a:gd name="connsiteY4" fmla="*/ 78926 h 1257246"/>
              <a:gd name="connsiteX0" fmla="*/ 0 w 960832"/>
              <a:gd name="connsiteY0" fmla="*/ 78961 h 1257281"/>
              <a:gd name="connsiteX1" fmla="*/ 23744 w 960832"/>
              <a:gd name="connsiteY1" fmla="*/ 0 h 1257281"/>
              <a:gd name="connsiteX2" fmla="*/ 955436 w 960832"/>
              <a:gd name="connsiteY2" fmla="*/ 1142285 h 1257281"/>
              <a:gd name="connsiteX3" fmla="*/ 960832 w 960832"/>
              <a:gd name="connsiteY3" fmla="*/ 1257281 h 1257281"/>
              <a:gd name="connsiteX4" fmla="*/ 0 w 960832"/>
              <a:gd name="connsiteY4" fmla="*/ 78961 h 1257281"/>
              <a:gd name="connsiteX0" fmla="*/ 0 w 960832"/>
              <a:gd name="connsiteY0" fmla="*/ 60490 h 1238810"/>
              <a:gd name="connsiteX1" fmla="*/ 23933 w 960832"/>
              <a:gd name="connsiteY1" fmla="*/ 0 h 1238810"/>
              <a:gd name="connsiteX2" fmla="*/ 955436 w 960832"/>
              <a:gd name="connsiteY2" fmla="*/ 1123814 h 1238810"/>
              <a:gd name="connsiteX3" fmla="*/ 960832 w 960832"/>
              <a:gd name="connsiteY3" fmla="*/ 1238810 h 1238810"/>
              <a:gd name="connsiteX4" fmla="*/ 0 w 960832"/>
              <a:gd name="connsiteY4" fmla="*/ 60490 h 1238810"/>
              <a:gd name="connsiteX0" fmla="*/ 0 w 960832"/>
              <a:gd name="connsiteY0" fmla="*/ 66584 h 1244904"/>
              <a:gd name="connsiteX1" fmla="*/ 17712 w 960832"/>
              <a:gd name="connsiteY1" fmla="*/ 0 h 1244904"/>
              <a:gd name="connsiteX2" fmla="*/ 955436 w 960832"/>
              <a:gd name="connsiteY2" fmla="*/ 1129908 h 1244904"/>
              <a:gd name="connsiteX3" fmla="*/ 960832 w 960832"/>
              <a:gd name="connsiteY3" fmla="*/ 1244904 h 1244904"/>
              <a:gd name="connsiteX4" fmla="*/ 0 w 960832"/>
              <a:gd name="connsiteY4" fmla="*/ 66584 h 1244904"/>
              <a:gd name="connsiteX0" fmla="*/ 0 w 960832"/>
              <a:gd name="connsiteY0" fmla="*/ 59706 h 1238026"/>
              <a:gd name="connsiteX1" fmla="*/ 21187 w 960832"/>
              <a:gd name="connsiteY1" fmla="*/ 0 h 1238026"/>
              <a:gd name="connsiteX2" fmla="*/ 955436 w 960832"/>
              <a:gd name="connsiteY2" fmla="*/ 1123030 h 1238026"/>
              <a:gd name="connsiteX3" fmla="*/ 960832 w 960832"/>
              <a:gd name="connsiteY3" fmla="*/ 1238026 h 1238026"/>
              <a:gd name="connsiteX4" fmla="*/ 0 w 960832"/>
              <a:gd name="connsiteY4" fmla="*/ 59706 h 1238026"/>
              <a:gd name="connsiteX0" fmla="*/ 0 w 957566"/>
              <a:gd name="connsiteY0" fmla="*/ 45842 h 1238026"/>
              <a:gd name="connsiteX1" fmla="*/ 17921 w 957566"/>
              <a:gd name="connsiteY1" fmla="*/ 0 h 1238026"/>
              <a:gd name="connsiteX2" fmla="*/ 952170 w 957566"/>
              <a:gd name="connsiteY2" fmla="*/ 1123030 h 1238026"/>
              <a:gd name="connsiteX3" fmla="*/ 957566 w 957566"/>
              <a:gd name="connsiteY3" fmla="*/ 1238026 h 1238026"/>
              <a:gd name="connsiteX4" fmla="*/ 0 w 957566"/>
              <a:gd name="connsiteY4" fmla="*/ 45842 h 1238026"/>
              <a:gd name="connsiteX0" fmla="*/ 0 w 957601"/>
              <a:gd name="connsiteY0" fmla="*/ 42384 h 1238026"/>
              <a:gd name="connsiteX1" fmla="*/ 17956 w 957601"/>
              <a:gd name="connsiteY1" fmla="*/ 0 h 1238026"/>
              <a:gd name="connsiteX2" fmla="*/ 952205 w 957601"/>
              <a:gd name="connsiteY2" fmla="*/ 1123030 h 1238026"/>
              <a:gd name="connsiteX3" fmla="*/ 957601 w 957601"/>
              <a:gd name="connsiteY3" fmla="*/ 1238026 h 1238026"/>
              <a:gd name="connsiteX4" fmla="*/ 0 w 957601"/>
              <a:gd name="connsiteY4" fmla="*/ 42384 h 1238026"/>
              <a:gd name="connsiteX0" fmla="*/ 0 w 961077"/>
              <a:gd name="connsiteY0" fmla="*/ 35507 h 1238026"/>
              <a:gd name="connsiteX1" fmla="*/ 21432 w 961077"/>
              <a:gd name="connsiteY1" fmla="*/ 0 h 1238026"/>
              <a:gd name="connsiteX2" fmla="*/ 955681 w 961077"/>
              <a:gd name="connsiteY2" fmla="*/ 1123030 h 1238026"/>
              <a:gd name="connsiteX3" fmla="*/ 961077 w 961077"/>
              <a:gd name="connsiteY3" fmla="*/ 1238026 h 1238026"/>
              <a:gd name="connsiteX4" fmla="*/ 0 w 961077"/>
              <a:gd name="connsiteY4" fmla="*/ 35507 h 1238026"/>
              <a:gd name="connsiteX0" fmla="*/ 0 w 964413"/>
              <a:gd name="connsiteY0" fmla="*/ 42457 h 1238026"/>
              <a:gd name="connsiteX1" fmla="*/ 24768 w 964413"/>
              <a:gd name="connsiteY1" fmla="*/ 0 h 1238026"/>
              <a:gd name="connsiteX2" fmla="*/ 959017 w 964413"/>
              <a:gd name="connsiteY2" fmla="*/ 1123030 h 1238026"/>
              <a:gd name="connsiteX3" fmla="*/ 964413 w 964413"/>
              <a:gd name="connsiteY3" fmla="*/ 1238026 h 1238026"/>
              <a:gd name="connsiteX4" fmla="*/ 0 w 964413"/>
              <a:gd name="connsiteY4" fmla="*/ 42457 h 1238026"/>
              <a:gd name="connsiteX0" fmla="*/ 0 w 964413"/>
              <a:gd name="connsiteY0" fmla="*/ 42528 h 1238097"/>
              <a:gd name="connsiteX1" fmla="*/ 31580 w 964413"/>
              <a:gd name="connsiteY1" fmla="*/ 0 h 1238097"/>
              <a:gd name="connsiteX2" fmla="*/ 959017 w 964413"/>
              <a:gd name="connsiteY2" fmla="*/ 1123101 h 1238097"/>
              <a:gd name="connsiteX3" fmla="*/ 964413 w 964413"/>
              <a:gd name="connsiteY3" fmla="*/ 1238097 h 1238097"/>
              <a:gd name="connsiteX4" fmla="*/ 0 w 964413"/>
              <a:gd name="connsiteY4" fmla="*/ 42528 h 12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413" h="1238097">
                <a:moveTo>
                  <a:pt x="0" y="42528"/>
                </a:moveTo>
                <a:lnTo>
                  <a:pt x="31580" y="0"/>
                </a:lnTo>
                <a:lnTo>
                  <a:pt x="959017" y="1123101"/>
                </a:lnTo>
                <a:lnTo>
                  <a:pt x="964413" y="1238097"/>
                </a:lnTo>
                <a:lnTo>
                  <a:pt x="0" y="42528"/>
                </a:lnTo>
                <a:close/>
              </a:path>
            </a:pathLst>
          </a:custGeom>
          <a:gradFill flip="none" rotWithShape="1">
            <a:gsLst>
              <a:gs pos="25000">
                <a:srgbClr val="E5E5E7"/>
              </a:gs>
              <a:gs pos="0">
                <a:srgbClr val="E1E1E3"/>
              </a:gs>
              <a:gs pos="75000">
                <a:srgbClr val="D7D7D9"/>
              </a:gs>
              <a:gs pos="50000">
                <a:srgbClr val="DFDFE1"/>
              </a:gs>
              <a:gs pos="100000">
                <a:srgbClr val="CBCEDA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A4DB734-5F86-4027-AEC4-D43448B3386C}"/>
              </a:ext>
            </a:extLst>
          </p:cNvPr>
          <p:cNvSpPr/>
          <p:nvPr/>
        </p:nvSpPr>
        <p:spPr>
          <a:xfrm rot="81291">
            <a:off x="5707849" y="5414625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57748" y="4128671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879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A4DB734-5F86-4027-AEC4-D43448B3386C}"/>
              </a:ext>
            </a:extLst>
          </p:cNvPr>
          <p:cNvSpPr/>
          <p:nvPr/>
        </p:nvSpPr>
        <p:spPr>
          <a:xfrm rot="81291">
            <a:off x="5707849" y="5414625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57748" y="4128671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3158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38A3A944-95BB-4EB5-9BDE-6D36968B2375}"/>
              </a:ext>
            </a:extLst>
          </p:cNvPr>
          <p:cNvSpPr>
            <a:spLocks noChangeAspect="1"/>
          </p:cNvSpPr>
          <p:nvPr/>
        </p:nvSpPr>
        <p:spPr>
          <a:xfrm rot="60000">
            <a:off x="5864572" y="432656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92470F4-6A3A-42B6-9319-4B6C95D342BE}"/>
              </a:ext>
            </a:extLst>
          </p:cNvPr>
          <p:cNvSpPr/>
          <p:nvPr/>
        </p:nvSpPr>
        <p:spPr>
          <a:xfrm rot="81291">
            <a:off x="5759792" y="568865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978270B9-4B2B-4C36-9038-D60A2E738193}"/>
              </a:ext>
            </a:extLst>
          </p:cNvPr>
          <p:cNvSpPr/>
          <p:nvPr/>
        </p:nvSpPr>
        <p:spPr>
          <a:xfrm rot="81291">
            <a:off x="5774227" y="5624248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A4DB734-5F86-4027-AEC4-D43448B3386C}"/>
              </a:ext>
            </a:extLst>
          </p:cNvPr>
          <p:cNvSpPr/>
          <p:nvPr/>
        </p:nvSpPr>
        <p:spPr>
          <a:xfrm rot="81291">
            <a:off x="5759792" y="568865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64572" y="432656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9899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A4DB734-5F86-4027-AEC4-D43448B3386C}"/>
              </a:ext>
            </a:extLst>
          </p:cNvPr>
          <p:cNvSpPr/>
          <p:nvPr/>
        </p:nvSpPr>
        <p:spPr>
          <a:xfrm rot="81291">
            <a:off x="5759792" y="568865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64572" y="4326567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6333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38A3A944-95BB-4EB5-9BDE-6D36968B2375}"/>
              </a:ext>
            </a:extLst>
          </p:cNvPr>
          <p:cNvSpPr>
            <a:spLocks noChangeAspect="1"/>
          </p:cNvSpPr>
          <p:nvPr/>
        </p:nvSpPr>
        <p:spPr>
          <a:xfrm rot="60000">
            <a:off x="5871396" y="4606349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92470F4-6A3A-42B6-9319-4B6C95D342BE}"/>
              </a:ext>
            </a:extLst>
          </p:cNvPr>
          <p:cNvSpPr/>
          <p:nvPr/>
        </p:nvSpPr>
        <p:spPr>
          <a:xfrm rot="81291">
            <a:off x="5800736" y="602985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978270B9-4B2B-4C36-9038-D60A2E738193}"/>
              </a:ext>
            </a:extLst>
          </p:cNvPr>
          <p:cNvSpPr/>
          <p:nvPr/>
        </p:nvSpPr>
        <p:spPr>
          <a:xfrm rot="81291">
            <a:off x="5815171" y="5965448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A4DB734-5F86-4027-AEC4-D43448B3386C}"/>
              </a:ext>
            </a:extLst>
          </p:cNvPr>
          <p:cNvSpPr/>
          <p:nvPr/>
        </p:nvSpPr>
        <p:spPr>
          <a:xfrm rot="81291">
            <a:off x="5800736" y="602985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71396" y="4606349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AE1FC4-4F06-4D3D-B68D-AB7BD9F375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266" b="37595"/>
          <a:stretch/>
        </p:blipFill>
        <p:spPr>
          <a:xfrm>
            <a:off x="4524750" y="3768727"/>
            <a:ext cx="7667250" cy="308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197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A4DB734-5F86-4027-AEC4-D43448B3386C}"/>
              </a:ext>
            </a:extLst>
          </p:cNvPr>
          <p:cNvSpPr/>
          <p:nvPr/>
        </p:nvSpPr>
        <p:spPr>
          <a:xfrm rot="81291">
            <a:off x="5800736" y="6029852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71396" y="4606349"/>
            <a:ext cx="1130400" cy="11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6809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38A3A944-95BB-4EB5-9BDE-6D36968B2375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5344178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92470F4-6A3A-42B6-9319-4B6C95D342BE}"/>
              </a:ext>
            </a:extLst>
          </p:cNvPr>
          <p:cNvSpPr/>
          <p:nvPr/>
        </p:nvSpPr>
        <p:spPr>
          <a:xfrm rot="21291">
            <a:off x="5882440" y="6823318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outerShdw blurRad="1270000" dist="190500" dir="5400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978270B9-4B2B-4C36-9038-D60A2E738193}"/>
              </a:ext>
            </a:extLst>
          </p:cNvPr>
          <p:cNvSpPr/>
          <p:nvPr/>
        </p:nvSpPr>
        <p:spPr>
          <a:xfrm rot="21291">
            <a:off x="5886183" y="6770948"/>
            <a:ext cx="4902793" cy="48055"/>
          </a:xfrm>
          <a:custGeom>
            <a:avLst/>
            <a:gdLst>
              <a:gd name="connsiteX0" fmla="*/ 0 w 4902793"/>
              <a:gd name="connsiteY0" fmla="*/ 0 h 67239"/>
              <a:gd name="connsiteX1" fmla="*/ 3406565 w 4902793"/>
              <a:gd name="connsiteY1" fmla="*/ 0 h 67239"/>
              <a:gd name="connsiteX2" fmla="*/ 3795128 w 4902793"/>
              <a:gd name="connsiteY2" fmla="*/ 0 h 67239"/>
              <a:gd name="connsiteX3" fmla="*/ 3922272 w 4902793"/>
              <a:gd name="connsiteY3" fmla="*/ 0 h 67239"/>
              <a:gd name="connsiteX4" fmla="*/ 4168931 w 4902793"/>
              <a:gd name="connsiteY4" fmla="*/ 0 h 67239"/>
              <a:gd name="connsiteX5" fmla="*/ 4684638 w 4902793"/>
              <a:gd name="connsiteY5" fmla="*/ 0 h 67239"/>
              <a:gd name="connsiteX6" fmla="*/ 4902793 w 4902793"/>
              <a:gd name="connsiteY6" fmla="*/ 67239 h 67239"/>
              <a:gd name="connsiteX7" fmla="*/ 4881123 w 4902793"/>
              <a:gd name="connsiteY7" fmla="*/ 67239 h 67239"/>
              <a:gd name="connsiteX8" fmla="*/ 4387086 w 4902793"/>
              <a:gd name="connsiteY8" fmla="*/ 67239 h 67239"/>
              <a:gd name="connsiteX9" fmla="*/ 3922272 w 4902793"/>
              <a:gd name="connsiteY9" fmla="*/ 67239 h 67239"/>
              <a:gd name="connsiteX10" fmla="*/ 3406565 w 4902793"/>
              <a:gd name="connsiteY10" fmla="*/ 67239 h 67239"/>
              <a:gd name="connsiteX11" fmla="*/ 0 w 4902793"/>
              <a:gd name="connsiteY11" fmla="*/ 67239 h 6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02793" h="67239">
                <a:moveTo>
                  <a:pt x="0" y="0"/>
                </a:moveTo>
                <a:lnTo>
                  <a:pt x="3406565" y="0"/>
                </a:lnTo>
                <a:lnTo>
                  <a:pt x="3795128" y="0"/>
                </a:lnTo>
                <a:lnTo>
                  <a:pt x="3922272" y="0"/>
                </a:lnTo>
                <a:lnTo>
                  <a:pt x="4168931" y="0"/>
                </a:lnTo>
                <a:lnTo>
                  <a:pt x="4684638" y="0"/>
                </a:lnTo>
                <a:lnTo>
                  <a:pt x="4902793" y="67239"/>
                </a:lnTo>
                <a:lnTo>
                  <a:pt x="4881123" y="67239"/>
                </a:lnTo>
                <a:lnTo>
                  <a:pt x="4387086" y="67239"/>
                </a:lnTo>
                <a:lnTo>
                  <a:pt x="3922272" y="67239"/>
                </a:lnTo>
                <a:lnTo>
                  <a:pt x="3406565" y="67239"/>
                </a:lnTo>
                <a:lnTo>
                  <a:pt x="0" y="67239"/>
                </a:lnTo>
                <a:close/>
              </a:path>
            </a:pathLst>
          </a:custGeom>
          <a:gradFill>
            <a:gsLst>
              <a:gs pos="25000">
                <a:srgbClr val="D6D8D4"/>
              </a:gs>
              <a:gs pos="0">
                <a:srgbClr val="E2E5E1"/>
              </a:gs>
              <a:gs pos="75000">
                <a:srgbClr val="D2D5D5"/>
              </a:gs>
              <a:gs pos="50000">
                <a:srgbClr val="D5D5D5"/>
              </a:gs>
              <a:gs pos="100000">
                <a:srgbClr val="D0D0D0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A4DB734-5F86-4027-AEC4-D43448B3386C}"/>
              </a:ext>
            </a:extLst>
          </p:cNvPr>
          <p:cNvSpPr/>
          <p:nvPr/>
        </p:nvSpPr>
        <p:spPr>
          <a:xfrm rot="21291">
            <a:off x="5882440" y="6823318"/>
            <a:ext cx="6299947" cy="1156447"/>
          </a:xfrm>
          <a:custGeom>
            <a:avLst/>
            <a:gdLst>
              <a:gd name="connsiteX0" fmla="*/ 0 w 6299947"/>
              <a:gd name="connsiteY0" fmla="*/ 0 h 1156447"/>
              <a:gd name="connsiteX1" fmla="*/ 4898280 w 6299947"/>
              <a:gd name="connsiteY1" fmla="*/ 0 h 1156447"/>
              <a:gd name="connsiteX2" fmla="*/ 6299947 w 6299947"/>
              <a:gd name="connsiteY2" fmla="*/ 1156447 h 1156447"/>
              <a:gd name="connsiteX3" fmla="*/ 0 w 6299947"/>
              <a:gd name="connsiteY3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9947" h="1156447">
                <a:moveTo>
                  <a:pt x="0" y="0"/>
                </a:moveTo>
                <a:lnTo>
                  <a:pt x="4898280" y="0"/>
                </a:lnTo>
                <a:lnTo>
                  <a:pt x="6299947" y="1156447"/>
                </a:lnTo>
                <a:lnTo>
                  <a:pt x="0" y="1156447"/>
                </a:lnTo>
                <a:close/>
              </a:path>
            </a:pathLst>
          </a:custGeom>
          <a:gradFill>
            <a:gsLst>
              <a:gs pos="25000">
                <a:srgbClr val="CACECF"/>
              </a:gs>
              <a:gs pos="0">
                <a:srgbClr val="D1D4D1"/>
              </a:gs>
              <a:gs pos="75000">
                <a:srgbClr val="BEC2C3"/>
              </a:gs>
              <a:gs pos="50000">
                <a:srgbClr val="C6CBCB"/>
              </a:gs>
              <a:gs pos="100000">
                <a:srgbClr val="B7BABB"/>
              </a:gs>
            </a:gsLst>
            <a:lin ang="0" scaled="1"/>
          </a:gradFill>
          <a:ln>
            <a:noFill/>
          </a:ln>
          <a:effectLst>
            <a:innerShdw blurRad="635000" dist="190500" dir="1200000">
              <a:srgbClr val="BFBFBF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5344178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8733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5344178"/>
            <a:ext cx="1130400" cy="1130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4035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8A3A944-95BB-4EB5-9BDE-6D36968B2375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5751802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5751802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996CE0-00FC-49BD-BE6F-79A468B3A1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363"/>
          <a:stretch/>
        </p:blipFill>
        <p:spPr>
          <a:xfrm>
            <a:off x="5060952" y="4913342"/>
            <a:ext cx="3700593" cy="194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559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5751802"/>
            <a:ext cx="1130400" cy="1130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8090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8A3A944-95BB-4EB5-9BDE-6D36968B2375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6258575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6258575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1513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6258575"/>
            <a:ext cx="1130400" cy="1130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8612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8A3A944-95BB-4EB5-9BDE-6D36968B2375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674320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outerShdw blurRad="1270000" dist="6350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6743207"/>
            <a:ext cx="1130400" cy="1130400"/>
          </a:xfrm>
          <a:prstGeom prst="rect">
            <a:avLst/>
          </a:prstGeom>
          <a:gradFill>
            <a:gsLst>
              <a:gs pos="25000">
                <a:srgbClr val="D3D8D6"/>
              </a:gs>
              <a:gs pos="0">
                <a:srgbClr val="D8DBD8"/>
              </a:gs>
              <a:gs pos="75000">
                <a:srgbClr val="D2D7D5"/>
              </a:gs>
              <a:gs pos="50000">
                <a:srgbClr val="D2D7D5"/>
              </a:gs>
              <a:gs pos="100000">
                <a:srgbClr val="D5DAD9"/>
              </a:gs>
            </a:gsLst>
            <a:lin ang="0" scaled="1"/>
          </a:gradFill>
          <a:ln>
            <a:noFill/>
          </a:ln>
          <a:effectLst>
            <a:innerShdw blurRad="317500" dist="127000" dir="5400000">
              <a:srgbClr val="B7BA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102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C6FECC-58B3-400C-9F1D-91B1FA8073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874066B-A280-472D-A028-5E13F330E56A}"/>
              </a:ext>
            </a:extLst>
          </p:cNvPr>
          <p:cNvSpPr>
            <a:spLocks noChangeAspect="1"/>
          </p:cNvSpPr>
          <p:nvPr/>
        </p:nvSpPr>
        <p:spPr>
          <a:xfrm rot="60000">
            <a:off x="5895113" y="6743207"/>
            <a:ext cx="1130400" cy="1130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67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</TotalTime>
  <Words>10</Words>
  <Application>Microsoft Office PowerPoint</Application>
  <PresentationFormat>Widescreen</PresentationFormat>
  <Paragraphs>6</Paragraphs>
  <Slides>61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Arial</vt:lpstr>
      <vt:lpstr>Calibri</vt:lpstr>
      <vt:lpstr>Calibri Light</vt:lpstr>
      <vt:lpstr>Channel 4 Chadwick Medium</vt:lpstr>
      <vt:lpstr>Channel 4 Horseferry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44</cp:revision>
  <dcterms:created xsi:type="dcterms:W3CDTF">2019-01-11T18:26:05Z</dcterms:created>
  <dcterms:modified xsi:type="dcterms:W3CDTF">2019-01-12T22:06:29Z</dcterms:modified>
</cp:coreProperties>
</file>